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56" r:id="rId1"/>
  </p:sldMasterIdLst>
  <p:notesMasterIdLst>
    <p:notesMasterId r:id="rId3"/>
  </p:notesMasterIdLst>
  <p:handoutMasterIdLst>
    <p:handoutMasterId r:id="rId4"/>
  </p:handoutMasterIdLst>
  <p:sldIdLst>
    <p:sldId id="430"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8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0B4"/>
    <a:srgbClr val="F8CBAD"/>
    <a:srgbClr val="E7ECEE"/>
    <a:srgbClr val="CCD6DC"/>
    <a:srgbClr val="E5AA17"/>
    <a:srgbClr val="00A1E0"/>
    <a:srgbClr val="70AD47"/>
    <a:srgbClr val="4472C4"/>
    <a:srgbClr val="FFC000"/>
    <a:srgbClr val="A5A5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80F35C-F424-447F-9EAC-631006DA5AC4}" v="2" dt="2020-12-10T09:13:23.08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8"/>
    <p:restoredTop sz="94648"/>
  </p:normalViewPr>
  <p:slideViewPr>
    <p:cSldViewPr snapToGrid="0">
      <p:cViewPr varScale="1">
        <p:scale>
          <a:sx n="65" d="100"/>
          <a:sy n="65" d="100"/>
        </p:scale>
        <p:origin x="48" y="72"/>
      </p:cViewPr>
      <p:guideLst>
        <p:guide orient="horz" pos="148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0483" cy="53941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825" y="0"/>
            <a:ext cx="2920483" cy="539417"/>
          </a:xfrm>
          <a:prstGeom prst="rect">
            <a:avLst/>
          </a:prstGeom>
        </p:spPr>
        <p:txBody>
          <a:bodyPr vert="horz" lIns="91440" tIns="45720" rIns="91440" bIns="45720" rtlCol="0"/>
          <a:lstStyle>
            <a:lvl1pPr algn="r">
              <a:defRPr sz="1200"/>
            </a:lvl1pPr>
          </a:lstStyle>
          <a:p>
            <a:fld id="{37B96507-05E4-4FF0-814D-A4180C8388B5}" type="datetimeFigureOut">
              <a:rPr kumimoji="1" lang="ja-JP" altLang="en-US" smtClean="0"/>
              <a:t>2020/12/25</a:t>
            </a:fld>
            <a:endParaRPr kumimoji="1" lang="ja-JP" altLang="en-US"/>
          </a:p>
        </p:txBody>
      </p:sp>
      <p:sp>
        <p:nvSpPr>
          <p:cNvPr id="4" name="フッター プレースホルダー 3"/>
          <p:cNvSpPr>
            <a:spLocks noGrp="1"/>
          </p:cNvSpPr>
          <p:nvPr>
            <p:ph type="ftr" sz="quarter" idx="2"/>
          </p:nvPr>
        </p:nvSpPr>
        <p:spPr>
          <a:xfrm>
            <a:off x="0" y="10236845"/>
            <a:ext cx="2920483" cy="53941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825" y="10236845"/>
            <a:ext cx="2920483" cy="539417"/>
          </a:xfrm>
          <a:prstGeom prst="rect">
            <a:avLst/>
          </a:prstGeom>
        </p:spPr>
        <p:txBody>
          <a:bodyPr vert="horz" lIns="91440" tIns="45720" rIns="91440" bIns="45720" rtlCol="0" anchor="b"/>
          <a:lstStyle>
            <a:lvl1pPr algn="r">
              <a:defRPr sz="1200"/>
            </a:lvl1pPr>
          </a:lstStyle>
          <a:p>
            <a:fld id="{B62D1BA1-0D1F-471E-882D-0B817FEF3425}" type="slidenum">
              <a:rPr kumimoji="1" lang="ja-JP" altLang="en-US" smtClean="0"/>
              <a:t>‹#›</a:t>
            </a:fld>
            <a:endParaRPr kumimoji="1" lang="ja-JP" altLang="en-US"/>
          </a:p>
        </p:txBody>
      </p:sp>
    </p:spTree>
    <p:extLst>
      <p:ext uri="{BB962C8B-B14F-4D97-AF65-F5344CB8AC3E}">
        <p14:creationId xmlns:p14="http://schemas.microsoft.com/office/powerpoint/2010/main" val="44613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749" cy="540685"/>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572" y="0"/>
            <a:ext cx="2919749" cy="540685"/>
          </a:xfrm>
          <a:prstGeom prst="rect">
            <a:avLst/>
          </a:prstGeom>
        </p:spPr>
        <p:txBody>
          <a:bodyPr vert="horz" lIns="92108" tIns="46054" rIns="92108" bIns="46054" rtlCol="0"/>
          <a:lstStyle>
            <a:lvl1pPr algn="r">
              <a:defRPr sz="1200"/>
            </a:lvl1pPr>
          </a:lstStyle>
          <a:p>
            <a:fld id="{A0110929-1917-4204-A750-6492D6FD46F3}" type="datetimeFigureOut">
              <a:rPr kumimoji="1" lang="ja-JP" altLang="en-US" smtClean="0"/>
              <a:t>2020/12/25</a:t>
            </a:fld>
            <a:endParaRPr kumimoji="1" lang="ja-JP" altLang="en-US"/>
          </a:p>
        </p:txBody>
      </p:sp>
      <p:sp>
        <p:nvSpPr>
          <p:cNvPr id="4" name="スライド イメージ プレースホルダー 3"/>
          <p:cNvSpPr>
            <a:spLocks noGrp="1" noRot="1" noChangeAspect="1"/>
          </p:cNvSpPr>
          <p:nvPr>
            <p:ph type="sldImg" idx="2"/>
          </p:nvPr>
        </p:nvSpPr>
        <p:spPr>
          <a:xfrm>
            <a:off x="138113" y="1347788"/>
            <a:ext cx="6462712" cy="3636962"/>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3788" y="5186076"/>
            <a:ext cx="5390305" cy="4243154"/>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0235580"/>
            <a:ext cx="2919749" cy="540684"/>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572" y="10235580"/>
            <a:ext cx="2919749" cy="540684"/>
          </a:xfrm>
          <a:prstGeom prst="rect">
            <a:avLst/>
          </a:prstGeom>
        </p:spPr>
        <p:txBody>
          <a:bodyPr vert="horz" lIns="92108" tIns="46054" rIns="92108" bIns="46054" rtlCol="0" anchor="b"/>
          <a:lstStyle>
            <a:lvl1pPr algn="r">
              <a:defRPr sz="1200"/>
            </a:lvl1pPr>
          </a:lstStyle>
          <a:p>
            <a:fld id="{FACD74C9-F05A-4B46-AB75-15DE5EF58526}" type="slidenum">
              <a:rPr kumimoji="1" lang="ja-JP" altLang="en-US" smtClean="0"/>
              <a:t>‹#›</a:t>
            </a:fld>
            <a:endParaRPr kumimoji="1" lang="ja-JP" altLang="en-US"/>
          </a:p>
        </p:txBody>
      </p:sp>
    </p:spTree>
    <p:extLst>
      <p:ext uri="{BB962C8B-B14F-4D97-AF65-F5344CB8AC3E}">
        <p14:creationId xmlns:p14="http://schemas.microsoft.com/office/powerpoint/2010/main" val="3049854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0</a:t>
            </a:fld>
            <a:endParaRPr kumimoji="1" lang="ja-JP" altLang="en-US"/>
          </a:p>
        </p:txBody>
      </p:sp>
    </p:spTree>
    <p:extLst>
      <p:ext uri="{BB962C8B-B14F-4D97-AF65-F5344CB8AC3E}">
        <p14:creationId xmlns:p14="http://schemas.microsoft.com/office/powerpoint/2010/main" val="1512277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grpSp>
        <p:nvGrpSpPr>
          <p:cNvPr id="8" name="グループ化 7"/>
          <p:cNvGrpSpPr/>
          <p:nvPr userDrawn="1"/>
        </p:nvGrpSpPr>
        <p:grpSpPr>
          <a:xfrm>
            <a:off x="3" y="1"/>
            <a:ext cx="10740077" cy="576000"/>
            <a:chOff x="1" y="0"/>
            <a:chExt cx="8055058" cy="931059"/>
          </a:xfrm>
        </p:grpSpPr>
        <p:sp>
          <p:nvSpPr>
            <p:cNvPr id="9" name="正方形/長方形 8">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0" name="直角三角形 9">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1" name="正方形/長方形 10">
            <a:extLst>
              <a:ext uri="{FF2B5EF4-FFF2-40B4-BE49-F238E27FC236}">
                <a16:creationId xmlns:a16="http://schemas.microsoft.com/office/drawing/2014/main" id="{0DE3237F-18DF-B044-8B92-F3F040E3A689}"/>
              </a:ext>
            </a:extLst>
          </p:cNvPr>
          <p:cNvSpPr/>
          <p:nvPr userDrawn="1"/>
        </p:nvSpPr>
        <p:spPr>
          <a:xfrm>
            <a:off x="8839200" y="6642000"/>
            <a:ext cx="3352800" cy="216010"/>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Title 1"/>
          <p:cNvSpPr>
            <a:spLocks noGrp="1"/>
          </p:cNvSpPr>
          <p:nvPr>
            <p:ph type="ctrTitle"/>
          </p:nvPr>
        </p:nvSpPr>
        <p:spPr>
          <a:xfrm>
            <a:off x="719139" y="1196976"/>
            <a:ext cx="10704512" cy="1511300"/>
          </a:xfrm>
          <a:prstGeom prst="rect">
            <a:avLst/>
          </a:prstGeom>
        </p:spPr>
        <p:txBody>
          <a:bodyPr anchor="b"/>
          <a:lstStyle>
            <a:lvl1pPr algn="l">
              <a:defRPr sz="3200">
                <a:latin typeface="+mn-ea"/>
                <a:ea typeface="+mn-ea"/>
              </a:defRPr>
            </a:lvl1pPr>
          </a:lstStyle>
          <a:p>
            <a:r>
              <a:rPr lang="ja-JP" altLang="en-US"/>
              <a:t>マスター タイトルの書式設定</a:t>
            </a:r>
            <a:endParaRPr lang="en-US"/>
          </a:p>
        </p:txBody>
      </p:sp>
      <p:sp>
        <p:nvSpPr>
          <p:cNvPr id="16" name="Subtitle 2"/>
          <p:cNvSpPr>
            <a:spLocks noGrp="1"/>
          </p:cNvSpPr>
          <p:nvPr>
            <p:ph type="subTitle" idx="1"/>
          </p:nvPr>
        </p:nvSpPr>
        <p:spPr>
          <a:xfrm>
            <a:off x="719139" y="2960690"/>
            <a:ext cx="10704512" cy="744209"/>
          </a:xfrm>
          <a:prstGeom prst="rect">
            <a:avLst/>
          </a:prstGeom>
        </p:spPr>
        <p:txBody>
          <a:bodyPr/>
          <a:lstStyle>
            <a:lvl1pPr marL="0" indent="0" algn="l">
              <a:buNone/>
              <a:defRPr sz="1600">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pic>
        <p:nvPicPr>
          <p:cNvPr id="4" name="図 3">
            <a:extLst>
              <a:ext uri="{FF2B5EF4-FFF2-40B4-BE49-F238E27FC236}">
                <a16:creationId xmlns:a16="http://schemas.microsoft.com/office/drawing/2014/main" id="{4D1E46A2-10FF-4F88-A5B2-E488B4BEBBB1}"/>
              </a:ext>
            </a:extLst>
          </p:cNvPr>
          <p:cNvPicPr>
            <a:picLocks noChangeAspect="1"/>
          </p:cNvPicPr>
          <p:nvPr userDrawn="1"/>
        </p:nvPicPr>
        <p:blipFill>
          <a:blip r:embed="rId2"/>
          <a:stretch>
            <a:fillRect/>
          </a:stretch>
        </p:blipFill>
        <p:spPr>
          <a:xfrm>
            <a:off x="647700" y="5342670"/>
            <a:ext cx="3802496" cy="848249"/>
          </a:xfrm>
          <a:prstGeom prst="rect">
            <a:avLst/>
          </a:prstGeom>
        </p:spPr>
      </p:pic>
    </p:spTree>
    <p:extLst>
      <p:ext uri="{BB962C8B-B14F-4D97-AF65-F5344CB8AC3E}">
        <p14:creationId xmlns:p14="http://schemas.microsoft.com/office/powerpoint/2010/main" val="2125756143"/>
      </p:ext>
    </p:extLst>
  </p:cSld>
  <p:clrMapOvr>
    <a:masterClrMapping/>
  </p:clrMapOvr>
  <p:hf hdr="0" dt="0"/>
  <p:extLst>
    <p:ext uri="{DCECCB84-F9BA-43D5-87BE-67443E8EF086}">
      <p15:sldGuideLst xmlns:p15="http://schemas.microsoft.com/office/powerpoint/2012/main">
        <p15:guide id="1" orient="horz" pos="754" userDrawn="1">
          <p15:clr>
            <a:srgbClr val="FBAE40"/>
          </p15:clr>
        </p15:guide>
        <p15:guide id="2" pos="7196" userDrawn="1">
          <p15:clr>
            <a:srgbClr val="FBAE40"/>
          </p15:clr>
        </p15:guide>
        <p15:guide id="3" pos="453" userDrawn="1">
          <p15:clr>
            <a:srgbClr val="FBAE40"/>
          </p15:clr>
        </p15:guide>
        <p15:guide id="4" orient="horz" pos="3317" userDrawn="1">
          <p15:clr>
            <a:srgbClr val="FBAE40"/>
          </p15:clr>
        </p15:guide>
        <p15:guide id="5" orient="horz" pos="1706" userDrawn="1">
          <p15:clr>
            <a:srgbClr val="FBAE40"/>
          </p15:clr>
        </p15:guide>
        <p15:guide id="6" orient="horz" pos="1865" userDrawn="1">
          <p15:clr>
            <a:srgbClr val="FBAE40"/>
          </p15:clr>
        </p15:guide>
        <p15:guide id="7" orient="horz" pos="234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本文(ドキュメンテーション用)">
    <p:spTree>
      <p:nvGrpSpPr>
        <p:cNvPr id="1" name=""/>
        <p:cNvGrpSpPr/>
        <p:nvPr/>
      </p:nvGrpSpPr>
      <p:grpSpPr>
        <a:xfrm>
          <a:off x="0" y="0"/>
          <a:ext cx="0" cy="0"/>
          <a:chOff x="0" y="0"/>
          <a:chExt cx="0" cy="0"/>
        </a:xfrm>
      </p:grpSpPr>
      <p:grpSp>
        <p:nvGrpSpPr>
          <p:cNvPr id="17" name="グループ化 16"/>
          <p:cNvGrpSpPr/>
          <p:nvPr userDrawn="1"/>
        </p:nvGrpSpPr>
        <p:grpSpPr>
          <a:xfrm>
            <a:off x="3" y="1"/>
            <a:ext cx="10740077" cy="576000"/>
            <a:chOff x="1" y="0"/>
            <a:chExt cx="8055058" cy="931059"/>
          </a:xfrm>
        </p:grpSpPr>
        <p:sp>
          <p:nvSpPr>
            <p:cNvPr id="15" name="正方形/長方形 14">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6" name="直角三角形 15">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 name="Title 1"/>
          <p:cNvSpPr>
            <a:spLocks noGrp="1"/>
          </p:cNvSpPr>
          <p:nvPr>
            <p:ph type="title"/>
          </p:nvPr>
        </p:nvSpPr>
        <p:spPr>
          <a:xfrm>
            <a:off x="719668" y="190502"/>
            <a:ext cx="9070509" cy="285751"/>
          </a:xfrm>
          <a:prstGeom prst="rect">
            <a:avLst/>
          </a:prstGeom>
        </p:spPr>
        <p:txBody>
          <a:bodyPr anchor="t"/>
          <a:lstStyle>
            <a:lvl1pPr>
              <a:defRPr sz="1600" b="1">
                <a:solidFill>
                  <a:schemeClr val="bg1"/>
                </a:solidFill>
                <a:latin typeface="+mn-ea"/>
                <a:ea typeface="+mn-ea"/>
              </a:defRPr>
            </a:lvl1pPr>
          </a:lstStyle>
          <a:p>
            <a:r>
              <a:rPr lang="ja-JP" altLang="en-US"/>
              <a:t>マスター タイトルの書式設定</a:t>
            </a:r>
            <a:endParaRPr lang="en-US"/>
          </a:p>
        </p:txBody>
      </p:sp>
      <p:sp>
        <p:nvSpPr>
          <p:cNvPr id="3" name="Content Placeholder 2"/>
          <p:cNvSpPr>
            <a:spLocks noGrp="1"/>
          </p:cNvSpPr>
          <p:nvPr>
            <p:ph idx="1"/>
          </p:nvPr>
        </p:nvSpPr>
        <p:spPr>
          <a:xfrm>
            <a:off x="719668" y="1341439"/>
            <a:ext cx="10752667" cy="5040312"/>
          </a:xfrm>
          <a:prstGeom prst="rect">
            <a:avLst/>
          </a:prstGeom>
        </p:spPr>
        <p:txBody>
          <a:bodyPr/>
          <a:lstStyle>
            <a:lvl1pPr>
              <a:defRPr sz="1800">
                <a:latin typeface="+mn-ea"/>
                <a:ea typeface="+mn-ea"/>
              </a:defRPr>
            </a:lvl1pPr>
            <a:lvl2pPr>
              <a:defRPr sz="1600">
                <a:latin typeface="+mn-ea"/>
                <a:ea typeface="+mn-ea"/>
              </a:defRPr>
            </a:lvl2pPr>
            <a:lvl3pPr>
              <a:defRPr sz="1400">
                <a:latin typeface="+mn-ea"/>
                <a:ea typeface="+mn-ea"/>
              </a:defRPr>
            </a:lvl3pPr>
            <a:lvl4pPr>
              <a:defRPr sz="1200">
                <a:latin typeface="+mn-ea"/>
                <a:ea typeface="+mn-ea"/>
              </a:defRPr>
            </a:lvl4pPr>
            <a:lvl5pPr>
              <a:defRPr sz="1200">
                <a:latin typeface="+mn-ea"/>
                <a:ea typeface="+mn-ea"/>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4" name="テキスト プレースホルダー 13"/>
          <p:cNvSpPr>
            <a:spLocks noGrp="1"/>
          </p:cNvSpPr>
          <p:nvPr>
            <p:ph type="body" sz="quarter" idx="13" hasCustomPrompt="1"/>
          </p:nvPr>
        </p:nvSpPr>
        <p:spPr>
          <a:xfrm>
            <a:off x="719669" y="658813"/>
            <a:ext cx="10752665" cy="538162"/>
          </a:xfrm>
          <a:prstGeom prst="rect">
            <a:avLst/>
          </a:prstGeom>
        </p:spPr>
        <p:txBody>
          <a:bodyPr/>
          <a:lstStyle>
            <a:lvl1pPr marL="0" indent="0">
              <a:buNone/>
              <a:defRPr sz="1800">
                <a:latin typeface="+mn-ea"/>
                <a:ea typeface="+mn-ea"/>
              </a:defRPr>
            </a:lvl1pPr>
          </a:lstStyle>
          <a:p>
            <a:pPr lvl="0"/>
            <a:r>
              <a:rPr kumimoji="1" lang="ja-JP" altLang="en-US"/>
              <a:t>コンテンツページ</a:t>
            </a:r>
          </a:p>
        </p:txBody>
      </p:sp>
      <p:pic>
        <p:nvPicPr>
          <p:cNvPr id="9" name="図 8">
            <a:extLst>
              <a:ext uri="{FF2B5EF4-FFF2-40B4-BE49-F238E27FC236}">
                <a16:creationId xmlns:a16="http://schemas.microsoft.com/office/drawing/2014/main" id="{59D2E1A1-0911-40AA-AAAC-91A5A461B693}"/>
              </a:ext>
            </a:extLst>
          </p:cNvPr>
          <p:cNvPicPr>
            <a:picLocks noChangeAspect="1"/>
          </p:cNvPicPr>
          <p:nvPr userDrawn="1"/>
        </p:nvPicPr>
        <p:blipFill rotWithShape="1">
          <a:blip r:embed="rId2"/>
          <a:srcRect t="9310" b="4354"/>
          <a:stretch/>
        </p:blipFill>
        <p:spPr>
          <a:xfrm>
            <a:off x="11211237" y="56675"/>
            <a:ext cx="596407" cy="529213"/>
          </a:xfrm>
          <a:prstGeom prst="rect">
            <a:avLst/>
          </a:prstGeom>
        </p:spPr>
      </p:pic>
    </p:spTree>
    <p:extLst>
      <p:ext uri="{BB962C8B-B14F-4D97-AF65-F5344CB8AC3E}">
        <p14:creationId xmlns:p14="http://schemas.microsoft.com/office/powerpoint/2010/main" val="14824048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61" userDrawn="1">
          <p15:clr>
            <a:srgbClr val="FBAE40"/>
          </p15:clr>
        </p15:guide>
        <p15:guide id="3" pos="3659" userDrawn="1">
          <p15:clr>
            <a:srgbClr val="FBAE40"/>
          </p15:clr>
        </p15:guide>
        <p15:guide id="4" pos="7227" userDrawn="1">
          <p15:clr>
            <a:srgbClr val="FBAE40"/>
          </p15:clr>
        </p15:guide>
        <p15:guide id="5" orient="horz" pos="4020" userDrawn="1">
          <p15:clr>
            <a:srgbClr val="FBAE40"/>
          </p15:clr>
        </p15:guide>
        <p15:guide id="6" pos="4021" userDrawn="1">
          <p15:clr>
            <a:srgbClr val="FBAE40"/>
          </p15:clr>
        </p15:guide>
        <p15:guide id="7" pos="5533" userDrawn="1">
          <p15:clr>
            <a:srgbClr val="FBAE40"/>
          </p15:clr>
        </p15:guide>
        <p15:guide id="8" pos="2163" userDrawn="1">
          <p15:clr>
            <a:srgbClr val="FBAE40"/>
          </p15:clr>
        </p15:guide>
        <p15:guide id="9" orient="horz" pos="300" userDrawn="1">
          <p15:clr>
            <a:srgbClr val="FBAE40"/>
          </p15:clr>
        </p15:guide>
        <p15:guide id="10" orient="horz" pos="1207" userDrawn="1">
          <p15:clr>
            <a:srgbClr val="FBAE40"/>
          </p15:clr>
        </p15:guide>
        <p15:guide id="11" orient="horz" pos="3113" userDrawn="1">
          <p15:clr>
            <a:srgbClr val="FBAE40"/>
          </p15:clr>
        </p15:guide>
        <p15:guide id="12" orient="horz" pos="3566" userDrawn="1">
          <p15:clr>
            <a:srgbClr val="FBAE40"/>
          </p15:clr>
        </p15:guide>
        <p15:guide id="13" pos="7439" userDrawn="1">
          <p15:clr>
            <a:srgbClr val="FBAE40"/>
          </p15:clr>
        </p15:guide>
        <p15:guide id="14" orient="horz" pos="754" userDrawn="1">
          <p15:clr>
            <a:srgbClr val="FBAE40"/>
          </p15:clr>
        </p15:guide>
        <p15:guide id="15" orient="horz" pos="84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本文(プレゼンテーション用)">
    <p:spTree>
      <p:nvGrpSpPr>
        <p:cNvPr id="1" name=""/>
        <p:cNvGrpSpPr/>
        <p:nvPr/>
      </p:nvGrpSpPr>
      <p:grpSpPr>
        <a:xfrm>
          <a:off x="0" y="0"/>
          <a:ext cx="0" cy="0"/>
          <a:chOff x="0" y="0"/>
          <a:chExt cx="0" cy="0"/>
        </a:xfrm>
      </p:grpSpPr>
      <p:grpSp>
        <p:nvGrpSpPr>
          <p:cNvPr id="17" name="グループ化 16"/>
          <p:cNvGrpSpPr/>
          <p:nvPr userDrawn="1"/>
        </p:nvGrpSpPr>
        <p:grpSpPr>
          <a:xfrm>
            <a:off x="3" y="1"/>
            <a:ext cx="10740077" cy="863996"/>
            <a:chOff x="1" y="0"/>
            <a:chExt cx="8055058" cy="931059"/>
          </a:xfrm>
        </p:grpSpPr>
        <p:sp>
          <p:nvSpPr>
            <p:cNvPr id="15" name="正方形/長方形 14">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6" name="直角三角形 15">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 name="Title 1"/>
          <p:cNvSpPr>
            <a:spLocks noGrp="1"/>
          </p:cNvSpPr>
          <p:nvPr>
            <p:ph type="title"/>
          </p:nvPr>
        </p:nvSpPr>
        <p:spPr>
          <a:xfrm>
            <a:off x="719668" y="249817"/>
            <a:ext cx="9070509" cy="396000"/>
          </a:xfrm>
          <a:prstGeom prst="rect">
            <a:avLst/>
          </a:prstGeom>
        </p:spPr>
        <p:txBody>
          <a:bodyPr anchor="t"/>
          <a:lstStyle>
            <a:lvl1pPr>
              <a:defRPr sz="2400" b="1">
                <a:solidFill>
                  <a:schemeClr val="bg1"/>
                </a:solidFill>
                <a:latin typeface="+mn-ea"/>
                <a:ea typeface="+mn-ea"/>
              </a:defRPr>
            </a:lvl1pPr>
          </a:lstStyle>
          <a:p>
            <a:r>
              <a:rPr lang="ja-JP" altLang="en-US"/>
              <a:t>マスター タイトルの書式設定</a:t>
            </a:r>
            <a:endParaRPr lang="en-US"/>
          </a:p>
        </p:txBody>
      </p:sp>
      <p:sp>
        <p:nvSpPr>
          <p:cNvPr id="3" name="Content Placeholder 2"/>
          <p:cNvSpPr>
            <a:spLocks noGrp="1"/>
          </p:cNvSpPr>
          <p:nvPr>
            <p:ph idx="1"/>
          </p:nvPr>
        </p:nvSpPr>
        <p:spPr>
          <a:xfrm>
            <a:off x="719668" y="1341439"/>
            <a:ext cx="10752667" cy="5040312"/>
          </a:xfrm>
          <a:prstGeom prst="rect">
            <a:avLst/>
          </a:prstGeom>
        </p:spPr>
        <p:txBody>
          <a:bodyPr/>
          <a:lstStyle>
            <a:lvl1pPr>
              <a:defRPr sz="1800">
                <a:latin typeface="+mn-ea"/>
                <a:ea typeface="+mn-ea"/>
              </a:defRPr>
            </a:lvl1pPr>
            <a:lvl2pPr>
              <a:defRPr sz="1600">
                <a:latin typeface="+mn-ea"/>
                <a:ea typeface="+mn-ea"/>
              </a:defRPr>
            </a:lvl2pPr>
            <a:lvl3pPr>
              <a:defRPr sz="1400">
                <a:latin typeface="+mn-ea"/>
                <a:ea typeface="+mn-ea"/>
              </a:defRPr>
            </a:lvl3pPr>
            <a:lvl4pPr>
              <a:defRPr sz="1200">
                <a:latin typeface="+mn-ea"/>
                <a:ea typeface="+mn-ea"/>
              </a:defRPr>
            </a:lvl4pPr>
            <a:lvl5pPr>
              <a:defRPr sz="1200">
                <a:latin typeface="+mn-ea"/>
                <a:ea typeface="+mn-ea"/>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pic>
        <p:nvPicPr>
          <p:cNvPr id="12" name="図 11">
            <a:extLst>
              <a:ext uri="{FF2B5EF4-FFF2-40B4-BE49-F238E27FC236}">
                <a16:creationId xmlns:a16="http://schemas.microsoft.com/office/drawing/2014/main" id="{59D2E1A1-0911-40AA-AAAC-91A5A461B693}"/>
              </a:ext>
            </a:extLst>
          </p:cNvPr>
          <p:cNvPicPr>
            <a:picLocks noChangeAspect="1"/>
          </p:cNvPicPr>
          <p:nvPr userDrawn="1"/>
        </p:nvPicPr>
        <p:blipFill>
          <a:blip r:embed="rId2"/>
          <a:stretch>
            <a:fillRect/>
          </a:stretch>
        </p:blipFill>
        <p:spPr>
          <a:xfrm>
            <a:off x="10948122" y="42474"/>
            <a:ext cx="861292" cy="885217"/>
          </a:xfrm>
          <a:prstGeom prst="rect">
            <a:avLst/>
          </a:prstGeom>
        </p:spPr>
      </p:pic>
    </p:spTree>
    <p:extLst>
      <p:ext uri="{BB962C8B-B14F-4D97-AF65-F5344CB8AC3E}">
        <p14:creationId xmlns:p14="http://schemas.microsoft.com/office/powerpoint/2010/main" val="16252393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61" userDrawn="1">
          <p15:clr>
            <a:srgbClr val="FBAE40"/>
          </p15:clr>
        </p15:guide>
        <p15:guide id="3" pos="3659" userDrawn="1">
          <p15:clr>
            <a:srgbClr val="FBAE40"/>
          </p15:clr>
        </p15:guide>
        <p15:guide id="4" pos="7227" userDrawn="1">
          <p15:clr>
            <a:srgbClr val="FBAE40"/>
          </p15:clr>
        </p15:guide>
        <p15:guide id="5" orient="horz" pos="4020" userDrawn="1">
          <p15:clr>
            <a:srgbClr val="FBAE40"/>
          </p15:clr>
        </p15:guide>
        <p15:guide id="6" pos="4021" userDrawn="1">
          <p15:clr>
            <a:srgbClr val="FBAE40"/>
          </p15:clr>
        </p15:guide>
        <p15:guide id="7" pos="5533" userDrawn="1">
          <p15:clr>
            <a:srgbClr val="FBAE40"/>
          </p15:clr>
        </p15:guide>
        <p15:guide id="8" pos="2163" userDrawn="1">
          <p15:clr>
            <a:srgbClr val="FBAE40"/>
          </p15:clr>
        </p15:guide>
        <p15:guide id="9" orient="horz" pos="300" userDrawn="1">
          <p15:clr>
            <a:srgbClr val="FBAE40"/>
          </p15:clr>
        </p15:guide>
        <p15:guide id="10" orient="horz" pos="1207" userDrawn="1">
          <p15:clr>
            <a:srgbClr val="FBAE40"/>
          </p15:clr>
        </p15:guide>
        <p15:guide id="11" orient="horz" pos="3113" userDrawn="1">
          <p15:clr>
            <a:srgbClr val="FBAE40"/>
          </p15:clr>
        </p15:guide>
        <p15:guide id="12" orient="horz" pos="3566" userDrawn="1">
          <p15:clr>
            <a:srgbClr val="FBAE40"/>
          </p15:clr>
        </p15:guide>
        <p15:guide id="13" pos="7439" userDrawn="1">
          <p15:clr>
            <a:srgbClr val="FBAE40"/>
          </p15:clr>
        </p15:guide>
        <p15:guide id="14" orient="horz" pos="754" userDrawn="1">
          <p15:clr>
            <a:srgbClr val="FBAE40"/>
          </p15:clr>
        </p15:guide>
        <p15:guide id="15" orient="horz" pos="845"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DE3237F-18DF-B044-8B92-F3F040E3A689}"/>
              </a:ext>
            </a:extLst>
          </p:cNvPr>
          <p:cNvSpPr/>
          <p:nvPr userDrawn="1"/>
        </p:nvSpPr>
        <p:spPr>
          <a:xfrm>
            <a:off x="0" y="6642004"/>
            <a:ext cx="12192000" cy="215999"/>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p:cNvSpPr/>
          <p:nvPr userDrawn="1"/>
        </p:nvSpPr>
        <p:spPr>
          <a:xfrm>
            <a:off x="9897535" y="6642000"/>
            <a:ext cx="1911349" cy="2159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marL="0" marR="0" indent="0" algn="r" defTabSz="914400" rtl="0" eaLnBrk="1" fontAlgn="auto" latinLnBrk="0" hangingPunct="1">
              <a:lnSpc>
                <a:spcPct val="100000"/>
              </a:lnSpc>
              <a:spcBef>
                <a:spcPts val="0"/>
              </a:spcBef>
              <a:spcAft>
                <a:spcPts val="0"/>
              </a:spcAft>
              <a:buClrTx/>
              <a:buSzTx/>
              <a:buFontTx/>
              <a:buNone/>
              <a:tabLst/>
              <a:defRPr/>
            </a:pPr>
            <a:fld id="{B7D42978-5967-4BFF-A3C3-DEF8825A03A6}" type="slidenum">
              <a:rPr lang="ja-JP" altLang="en-US" sz="1200" smtClean="0">
                <a:solidFill>
                  <a:schemeClr val="bg1"/>
                </a:solidFill>
                <a:latin typeface="+mn-ea"/>
                <a:ea typeface="+mn-ea"/>
              </a:rPr>
              <a:pPr marL="0" marR="0" indent="0" algn="r" defTabSz="914400" rtl="0" eaLnBrk="1" fontAlgn="auto" latinLnBrk="0" hangingPunct="1">
                <a:lnSpc>
                  <a:spcPct val="100000"/>
                </a:lnSpc>
                <a:spcBef>
                  <a:spcPts val="0"/>
                </a:spcBef>
                <a:spcAft>
                  <a:spcPts val="0"/>
                </a:spcAft>
                <a:buClrTx/>
                <a:buSzTx/>
                <a:buFontTx/>
                <a:buNone/>
                <a:tabLst/>
                <a:defRPr/>
              </a:pPr>
              <a:t>‹#›</a:t>
            </a:fld>
            <a:endParaRPr lang="ja-JP" altLang="en-US" sz="1200">
              <a:solidFill>
                <a:schemeClr val="bg1"/>
              </a:solidFill>
              <a:latin typeface="+mn-ea"/>
              <a:ea typeface="+mn-ea"/>
            </a:endParaRPr>
          </a:p>
        </p:txBody>
      </p:sp>
      <p:sp>
        <p:nvSpPr>
          <p:cNvPr id="9" name="正方形/長方形 8"/>
          <p:cNvSpPr/>
          <p:nvPr userDrawn="1"/>
        </p:nvSpPr>
        <p:spPr>
          <a:xfrm>
            <a:off x="719667" y="6642000"/>
            <a:ext cx="7680000" cy="2159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90000" rtlCol="0" anchor="ctr"/>
          <a:lstStyle/>
          <a:p>
            <a:pPr algn="l"/>
            <a:r>
              <a:rPr lang="en-US" altLang="ja-JP" sz="900">
                <a:solidFill>
                  <a:schemeClr val="bg1"/>
                </a:solidFill>
                <a:latin typeface="+mn-ea"/>
                <a:ea typeface="+mn-ea"/>
              </a:rPr>
              <a:t>Copyright 2020 JANPIA</a:t>
            </a:r>
            <a:r>
              <a:rPr lang="en-US" altLang="ja-JP" sz="900" baseline="0">
                <a:solidFill>
                  <a:schemeClr val="bg1"/>
                </a:solidFill>
                <a:latin typeface="+mn-ea"/>
                <a:ea typeface="+mn-ea"/>
              </a:rPr>
              <a:t> </a:t>
            </a:r>
            <a:endParaRPr lang="ja-JP" altLang="en-US" sz="900">
              <a:solidFill>
                <a:schemeClr val="bg1"/>
              </a:solidFill>
              <a:latin typeface="+mn-ea"/>
              <a:ea typeface="+mn-ea"/>
            </a:endParaRPr>
          </a:p>
        </p:txBody>
      </p:sp>
    </p:spTree>
    <p:extLst>
      <p:ext uri="{BB962C8B-B14F-4D97-AF65-F5344CB8AC3E}">
        <p14:creationId xmlns:p14="http://schemas.microsoft.com/office/powerpoint/2010/main" val="3601277741"/>
      </p:ext>
    </p:extLst>
  </p:cSld>
  <p:clrMap bg1="lt1" tx1="dk1" bg2="lt2" tx2="dk2" accent1="accent1" accent2="accent2" accent3="accent3" accent4="accent4" accent5="accent5" accent6="accent6" hlink="hlink" folHlink="folHlink"/>
  <p:sldLayoutIdLst>
    <p:sldLayoutId id="2147483657" r:id="rId1"/>
    <p:sldLayoutId id="2147483668" r:id="rId2"/>
    <p:sldLayoutId id="2147483670" r:id="rId3"/>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正方形/長方形 73">
            <a:extLst>
              <a:ext uri="{FF2B5EF4-FFF2-40B4-BE49-F238E27FC236}">
                <a16:creationId xmlns:a16="http://schemas.microsoft.com/office/drawing/2014/main" id="{E3B9112E-264F-E74A-92D1-D983CF5B38E0}"/>
              </a:ext>
            </a:extLst>
          </p:cNvPr>
          <p:cNvSpPr/>
          <p:nvPr/>
        </p:nvSpPr>
        <p:spPr>
          <a:xfrm>
            <a:off x="309127" y="1157464"/>
            <a:ext cx="11654197" cy="5405381"/>
          </a:xfrm>
          <a:prstGeom prst="rect">
            <a:avLst/>
          </a:prstGeom>
          <a:solidFill>
            <a:schemeClr val="accent6">
              <a:lumMod val="40000"/>
              <a:lumOff val="60000"/>
            </a:schemeClr>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 name="タイトル 1"/>
          <p:cNvSpPr>
            <a:spLocks noGrp="1"/>
          </p:cNvSpPr>
          <p:nvPr>
            <p:ph type="title"/>
          </p:nvPr>
        </p:nvSpPr>
        <p:spPr/>
        <p:txBody>
          <a:bodyPr lIns="91440" tIns="45720" rIns="91440" bIns="45720" anchor="t"/>
          <a:lstStyle/>
          <a:p>
            <a:r>
              <a:rPr lang="ja-JP" altLang="en-US" dirty="0">
                <a:latin typeface="游ゴシック"/>
                <a:ea typeface="游ゴシック"/>
                <a:cs typeface="+mn-ea"/>
              </a:rPr>
              <a:t>システムの</a:t>
            </a:r>
            <a:r>
              <a:rPr lang="ja-JP" altLang="en-US">
                <a:latin typeface="游ゴシック"/>
                <a:ea typeface="游ゴシック"/>
                <a:cs typeface="+mn-ea"/>
              </a:rPr>
              <a:t>画面構成（資金分配団体）</a:t>
            </a:r>
            <a:r>
              <a:rPr lang="en-US" altLang="ja-JP" dirty="0">
                <a:latin typeface="游ゴシック"/>
                <a:ea typeface="游ゴシック"/>
                <a:cs typeface="+mn-ea"/>
              </a:rPr>
              <a:t>2020</a:t>
            </a:r>
            <a:r>
              <a:rPr lang="ja-JP" altLang="en-US" dirty="0">
                <a:latin typeface="游ゴシック"/>
                <a:ea typeface="游ゴシック"/>
                <a:cs typeface="+mn-ea"/>
              </a:rPr>
              <a:t>年</a:t>
            </a:r>
            <a:r>
              <a:rPr lang="en-US" altLang="ja-JP" dirty="0">
                <a:latin typeface="游ゴシック"/>
                <a:ea typeface="游ゴシック"/>
                <a:cs typeface="+mn-ea"/>
              </a:rPr>
              <a:t>12</a:t>
            </a:r>
            <a:r>
              <a:rPr lang="ja-JP" altLang="en-US" dirty="0">
                <a:latin typeface="游ゴシック"/>
                <a:ea typeface="游ゴシック"/>
                <a:cs typeface="+mn-ea"/>
              </a:rPr>
              <a:t>月時点</a:t>
            </a:r>
            <a:endParaRPr kumimoji="1" lang="ja-JP" altLang="en-US" dirty="0">
              <a:latin typeface="游ゴシック"/>
              <a:ea typeface="游ゴシック"/>
            </a:endParaRPr>
          </a:p>
        </p:txBody>
      </p:sp>
      <p:sp>
        <p:nvSpPr>
          <p:cNvPr id="4" name="テキスト プレースホルダー 3"/>
          <p:cNvSpPr>
            <a:spLocks noGrp="1"/>
          </p:cNvSpPr>
          <p:nvPr>
            <p:ph type="body" sz="quarter" idx="13"/>
          </p:nvPr>
        </p:nvSpPr>
        <p:spPr>
          <a:xfrm>
            <a:off x="228676" y="648876"/>
            <a:ext cx="10752665" cy="805412"/>
          </a:xfrm>
        </p:spPr>
        <p:txBody>
          <a:bodyPr lIns="91440" tIns="45720" rIns="91440" bIns="45720" anchor="t"/>
          <a:lstStyle/>
          <a:p>
            <a:r>
              <a:rPr lang="ja-JP" altLang="en-US" sz="1400" b="1" dirty="0"/>
              <a:t>システムの画面は、一部画面が現在開発中です。</a:t>
            </a:r>
            <a:r>
              <a:rPr lang="en-US" altLang="ja-JP" sz="1400" b="1" dirty="0"/>
              <a:t>※</a:t>
            </a:r>
            <a:r>
              <a:rPr lang="ja-JP" altLang="en-US" sz="1400" b="1" dirty="0"/>
              <a:t>手引き</a:t>
            </a:r>
            <a:r>
              <a:rPr lang="ja-JP" altLang="en-US" sz="1400" b="1" dirty="0">
                <a:latin typeface="游ゴシック" panose="020B0400000000000000" pitchFamily="50" charset="-128"/>
                <a:ea typeface="游ゴシック" panose="020B0400000000000000" pitchFamily="50" charset="-128"/>
              </a:rPr>
              <a:t>（</a:t>
            </a:r>
            <a:r>
              <a:rPr lang="ja-JP" altLang="ja-JP" sz="1400" b="1" dirty="0">
                <a:effectLst/>
                <a:latin typeface="游ゴシック" panose="020B0400000000000000" pitchFamily="50" charset="-128"/>
                <a:ea typeface="游ゴシック" panose="020B0400000000000000" pitchFamily="50" charset="-128"/>
                <a:cs typeface="Times New Roman" panose="02020603050405020304" pitchFamily="18" charset="0"/>
              </a:rPr>
              <a:t>休眠預金助成システムの手引き（</a:t>
            </a:r>
            <a:r>
              <a:rPr lang="en-US" altLang="ja-JP" sz="1400" b="1" dirty="0">
                <a:effectLst/>
                <a:latin typeface="游ゴシック" panose="020B0400000000000000" pitchFamily="50" charset="-128"/>
                <a:ea typeface="游ゴシック" panose="020B0400000000000000" pitchFamily="50" charset="-128"/>
                <a:cs typeface="Times New Roman" panose="02020603050405020304" pitchFamily="18" charset="0"/>
              </a:rPr>
              <a:t>2020.12.1</a:t>
            </a:r>
            <a:r>
              <a:rPr lang="ja-JP" altLang="ja-JP" sz="1400" b="1" dirty="0">
                <a:effectLst/>
                <a:latin typeface="游ゴシック" panose="020B0400000000000000" pitchFamily="50" charset="-128"/>
                <a:ea typeface="游ゴシック" panose="020B0400000000000000" pitchFamily="50" charset="-128"/>
                <a:cs typeface="Times New Roman" panose="02020603050405020304" pitchFamily="18" charset="0"/>
              </a:rPr>
              <a:t>改訂）</a:t>
            </a:r>
            <a:r>
              <a:rPr lang="en-US" altLang="ja-JP" sz="1400" b="1" dirty="0">
                <a:effectLst/>
                <a:latin typeface="游ゴシック" panose="020B0400000000000000" pitchFamily="50" charset="-128"/>
                <a:ea typeface="游ゴシック" panose="020B0400000000000000" pitchFamily="50" charset="-128"/>
                <a:cs typeface="Times New Roman" panose="02020603050405020304" pitchFamily="18" charset="0"/>
              </a:rPr>
              <a:t>23</a:t>
            </a:r>
            <a:r>
              <a:rPr lang="ja-JP" altLang="ja-JP" sz="1400" b="1" dirty="0">
                <a:effectLst/>
                <a:latin typeface="游ゴシック" panose="020B0400000000000000" pitchFamily="50" charset="-128"/>
                <a:ea typeface="游ゴシック" panose="020B0400000000000000" pitchFamily="50" charset="-128"/>
                <a:cs typeface="Times New Roman" panose="02020603050405020304" pitchFamily="18" charset="0"/>
              </a:rPr>
              <a:t>ページ</a:t>
            </a:r>
            <a:r>
              <a:rPr lang="ja-JP" altLang="en-US" sz="1400" b="1"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400" b="1" dirty="0"/>
              <a:t>にも</a:t>
            </a:r>
            <a:r>
              <a:rPr kumimoji="0" lang="ja-JP" altLang="en-US" sz="1400" b="1" kern="0" dirty="0">
                <a:solidFill>
                  <a:prstClr val="black"/>
                </a:solidFill>
                <a:latin typeface="Calibri" panose="020F0502020204030204"/>
                <a:ea typeface="游ゴシック" panose="020B0400000000000000" pitchFamily="50" charset="-128"/>
              </a:rPr>
              <a:t>画面構成図が掲載されています。計画番号や報告の番号を記載すると早見表として利用することができます。</a:t>
            </a:r>
            <a:endParaRPr kumimoji="0" lang="en-US" altLang="ja-JP" sz="1400" b="1" kern="0" dirty="0">
              <a:solidFill>
                <a:prstClr val="black"/>
              </a:solidFill>
              <a:latin typeface="Calibri" panose="020F0502020204030204"/>
              <a:ea typeface="游ゴシック" panose="020B0400000000000000" pitchFamily="50" charset="-128"/>
            </a:endParaRPr>
          </a:p>
          <a:p>
            <a:endParaRPr lang="en-US" altLang="ja-JP" sz="1400" b="1" dirty="0"/>
          </a:p>
        </p:txBody>
      </p:sp>
      <p:cxnSp>
        <p:nvCxnSpPr>
          <p:cNvPr id="94" name="直線コネクタ 93"/>
          <p:cNvCxnSpPr>
            <a:cxnSpLocks/>
          </p:cNvCxnSpPr>
          <p:nvPr/>
        </p:nvCxnSpPr>
        <p:spPr>
          <a:xfrm flipH="1">
            <a:off x="18457615" y="2709789"/>
            <a:ext cx="1592988" cy="1130965"/>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cxnSpLocks/>
          </p:cNvCxnSpPr>
          <p:nvPr/>
        </p:nvCxnSpPr>
        <p:spPr>
          <a:xfrm flipH="1">
            <a:off x="20460008" y="2709789"/>
            <a:ext cx="557801" cy="1142354"/>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70" name="グループ化 69">
            <a:extLst>
              <a:ext uri="{FF2B5EF4-FFF2-40B4-BE49-F238E27FC236}">
                <a16:creationId xmlns:a16="http://schemas.microsoft.com/office/drawing/2014/main" id="{8471044A-27B8-5F42-A769-3710C8FBB9DF}"/>
              </a:ext>
            </a:extLst>
          </p:cNvPr>
          <p:cNvGrpSpPr/>
          <p:nvPr/>
        </p:nvGrpSpPr>
        <p:grpSpPr>
          <a:xfrm>
            <a:off x="351849" y="1237679"/>
            <a:ext cx="11488301" cy="5228927"/>
            <a:chOff x="336833" y="1865008"/>
            <a:chExt cx="11488301" cy="5228927"/>
          </a:xfrm>
        </p:grpSpPr>
        <p:grpSp>
          <p:nvGrpSpPr>
            <p:cNvPr id="64" name="グループ化 63">
              <a:extLst>
                <a:ext uri="{FF2B5EF4-FFF2-40B4-BE49-F238E27FC236}">
                  <a16:creationId xmlns:a16="http://schemas.microsoft.com/office/drawing/2014/main" id="{687589F7-23C3-5241-B6EA-C2D174C45EE9}"/>
                </a:ext>
              </a:extLst>
            </p:cNvPr>
            <p:cNvGrpSpPr/>
            <p:nvPr/>
          </p:nvGrpSpPr>
          <p:grpSpPr>
            <a:xfrm>
              <a:off x="336833" y="1865008"/>
              <a:ext cx="11488301" cy="5228927"/>
              <a:chOff x="260004" y="1229743"/>
              <a:chExt cx="11488301" cy="5228927"/>
            </a:xfrm>
          </p:grpSpPr>
          <p:grpSp>
            <p:nvGrpSpPr>
              <p:cNvPr id="12" name="グループ化 11">
                <a:extLst>
                  <a:ext uri="{FF2B5EF4-FFF2-40B4-BE49-F238E27FC236}">
                    <a16:creationId xmlns:a16="http://schemas.microsoft.com/office/drawing/2014/main" id="{49E97E8F-6204-024F-9317-AE62A12FB73B}"/>
                  </a:ext>
                </a:extLst>
              </p:cNvPr>
              <p:cNvGrpSpPr/>
              <p:nvPr/>
            </p:nvGrpSpPr>
            <p:grpSpPr>
              <a:xfrm>
                <a:off x="260008" y="3125162"/>
                <a:ext cx="2530930" cy="860047"/>
                <a:chOff x="1061356" y="1454301"/>
                <a:chExt cx="2530930" cy="860047"/>
              </a:xfrm>
            </p:grpSpPr>
            <p:sp>
              <p:nvSpPr>
                <p:cNvPr id="13" name="正方形/長方形 12">
                  <a:extLst>
                    <a:ext uri="{FF2B5EF4-FFF2-40B4-BE49-F238E27FC236}">
                      <a16:creationId xmlns:a16="http://schemas.microsoft.com/office/drawing/2014/main" id="{D9C205CD-01FB-EF4C-95E2-6E21C16356C5}"/>
                    </a:ext>
                  </a:extLst>
                </p:cNvPr>
                <p:cNvSpPr/>
                <p:nvPr/>
              </p:nvSpPr>
              <p:spPr>
                <a:xfrm>
                  <a:off x="1061357" y="1807131"/>
                  <a:ext cx="2530929" cy="507217"/>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担当者の情報を入力する</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sp>
              <p:nvSpPr>
                <p:cNvPr id="14" name="正方形/長方形 13">
                  <a:extLst>
                    <a:ext uri="{FF2B5EF4-FFF2-40B4-BE49-F238E27FC236}">
                      <a16:creationId xmlns:a16="http://schemas.microsoft.com/office/drawing/2014/main" id="{9C1FABB0-001A-2C41-8094-DD5FF4829E6D}"/>
                    </a:ext>
                  </a:extLst>
                </p:cNvPr>
                <p:cNvSpPr/>
                <p:nvPr/>
              </p:nvSpPr>
              <p:spPr>
                <a:xfrm>
                  <a:off x="1061356" y="1454301"/>
                  <a:ext cx="2530929" cy="507217"/>
                </a:xfrm>
                <a:prstGeom prst="rect">
                  <a:avLst/>
                </a:prstGeom>
                <a:solidFill>
                  <a:schemeClr val="accent4">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団体メンバー</a:t>
                  </a: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15" name="グループ化 14">
                <a:extLst>
                  <a:ext uri="{FF2B5EF4-FFF2-40B4-BE49-F238E27FC236}">
                    <a16:creationId xmlns:a16="http://schemas.microsoft.com/office/drawing/2014/main" id="{2ACD6F21-658E-CB4A-BA61-A281017607F3}"/>
                  </a:ext>
                </a:extLst>
              </p:cNvPr>
              <p:cNvGrpSpPr/>
              <p:nvPr/>
            </p:nvGrpSpPr>
            <p:grpSpPr>
              <a:xfrm>
                <a:off x="260004" y="1732697"/>
                <a:ext cx="2530930" cy="871622"/>
                <a:chOff x="1061356" y="1442726"/>
                <a:chExt cx="2530930" cy="871622"/>
              </a:xfrm>
            </p:grpSpPr>
            <p:sp>
              <p:nvSpPr>
                <p:cNvPr id="16" name="正方形/長方形 15">
                  <a:extLst>
                    <a:ext uri="{FF2B5EF4-FFF2-40B4-BE49-F238E27FC236}">
                      <a16:creationId xmlns:a16="http://schemas.microsoft.com/office/drawing/2014/main" id="{D398F7BD-793B-0243-9480-FCEBC797CF6D}"/>
                    </a:ext>
                  </a:extLst>
                </p:cNvPr>
                <p:cNvSpPr/>
                <p:nvPr/>
              </p:nvSpPr>
              <p:spPr>
                <a:xfrm>
                  <a:off x="1061357" y="1807131"/>
                  <a:ext cx="2530929" cy="507217"/>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a:solidFill>
                        <a:prstClr val="black"/>
                      </a:solidFill>
                      <a:latin typeface="Meiryo" panose="020B0604030504040204" pitchFamily="34" charset="-128"/>
                      <a:ea typeface="Meiryo" panose="020B0604030504040204" pitchFamily="34" charset="-128"/>
                    </a:rPr>
                    <a:t>団体の情報</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sp>
              <p:nvSpPr>
                <p:cNvPr id="17" name="正方形/長方形 16">
                  <a:extLst>
                    <a:ext uri="{FF2B5EF4-FFF2-40B4-BE49-F238E27FC236}">
                      <a16:creationId xmlns:a16="http://schemas.microsoft.com/office/drawing/2014/main" id="{B455FABB-C317-5B42-9CBD-1F8D90C4A217}"/>
                    </a:ext>
                  </a:extLst>
                </p:cNvPr>
                <p:cNvSpPr/>
                <p:nvPr/>
              </p:nvSpPr>
              <p:spPr>
                <a:xfrm>
                  <a:off x="1061356" y="1442726"/>
                  <a:ext cx="2530929" cy="507217"/>
                </a:xfrm>
                <a:prstGeom prst="rect">
                  <a:avLst/>
                </a:prstGeom>
                <a:solidFill>
                  <a:schemeClr val="accent4">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kern="0">
                      <a:solidFill>
                        <a:prstClr val="black"/>
                      </a:solidFill>
                      <a:latin typeface="Meiryo" panose="020B0604030504040204" pitchFamily="34" charset="-128"/>
                      <a:ea typeface="Meiryo" panose="020B0604030504040204" pitchFamily="34" charset="-128"/>
                    </a:rPr>
                    <a:t>団体情報</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団体名：</a:t>
                  </a: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18" name="グループ化 17">
                <a:extLst>
                  <a:ext uri="{FF2B5EF4-FFF2-40B4-BE49-F238E27FC236}">
                    <a16:creationId xmlns:a16="http://schemas.microsoft.com/office/drawing/2014/main" id="{3AF147EA-9C63-BB42-8EF6-7F140BD60F8A}"/>
                  </a:ext>
                </a:extLst>
              </p:cNvPr>
              <p:cNvGrpSpPr/>
              <p:nvPr/>
            </p:nvGrpSpPr>
            <p:grpSpPr>
              <a:xfrm>
                <a:off x="2947222" y="1536475"/>
                <a:ext cx="2897987" cy="1553965"/>
                <a:chOff x="1061356" y="1442726"/>
                <a:chExt cx="2530930" cy="1553965"/>
              </a:xfrm>
            </p:grpSpPr>
            <p:sp>
              <p:nvSpPr>
                <p:cNvPr id="19" name="正方形/長方形 18">
                  <a:extLst>
                    <a:ext uri="{FF2B5EF4-FFF2-40B4-BE49-F238E27FC236}">
                      <a16:creationId xmlns:a16="http://schemas.microsoft.com/office/drawing/2014/main" id="{FE28167B-FE1F-D44E-AC7F-D9359426AB05}"/>
                    </a:ext>
                  </a:extLst>
                </p:cNvPr>
                <p:cNvSpPr/>
                <p:nvPr/>
              </p:nvSpPr>
              <p:spPr>
                <a:xfrm>
                  <a:off x="1061357" y="1807131"/>
                  <a:ext cx="2530929" cy="1189560"/>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a:solidFill>
                        <a:prstClr val="black"/>
                      </a:solidFill>
                      <a:latin typeface="Meiryo" panose="020B0604030504040204" pitchFamily="34" charset="-128"/>
                      <a:ea typeface="Meiryo" panose="020B0604030504040204" pitchFamily="34" charset="-128"/>
                    </a:rPr>
                    <a:t>事業の概要を入力する</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a:solidFill>
                        <a:prstClr val="black"/>
                      </a:solidFill>
                      <a:latin typeface="Meiryo" panose="020B0604030504040204" pitchFamily="34" charset="-128"/>
                      <a:ea typeface="Meiryo" panose="020B0604030504040204" pitchFamily="34" charset="-128"/>
                    </a:rPr>
                    <a:t>申請事業の契約書類や実行団体の公募関連の書類等を添付する</a:t>
                  </a:r>
                  <a:endParaRPr kumimoji="0" lang="en-US" altLang="ja-JP" sz="1400" kern="0" dirty="0">
                    <a:solidFill>
                      <a:prstClr val="black"/>
                    </a:solidFill>
                    <a:latin typeface="Meiryo" panose="020B0604030504040204" pitchFamily="34" charset="-128"/>
                    <a:ea typeface="Meiryo" panose="020B0604030504040204" pitchFamily="34" charset="-128"/>
                  </a:endParaRPr>
                </a:p>
              </p:txBody>
            </p:sp>
            <p:sp>
              <p:nvSpPr>
                <p:cNvPr id="20" name="正方形/長方形 19">
                  <a:extLst>
                    <a:ext uri="{FF2B5EF4-FFF2-40B4-BE49-F238E27FC236}">
                      <a16:creationId xmlns:a16="http://schemas.microsoft.com/office/drawing/2014/main" id="{EC06B764-D228-694D-95E8-87B20FEB2906}"/>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kern="0">
                      <a:solidFill>
                        <a:prstClr val="black"/>
                      </a:solidFill>
                      <a:latin typeface="Meiryo" panose="020B0604030504040204" pitchFamily="34" charset="-128"/>
                      <a:ea typeface="Meiryo" panose="020B0604030504040204" pitchFamily="34" charset="-128"/>
                    </a:rPr>
                    <a:t>助成申請</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助成申請</a:t>
                  </a:r>
                  <a:r>
                    <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ID</a:t>
                  </a: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a:t>
                  </a:r>
                  <a:r>
                    <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XXXXXXXX-XXXX</a:t>
                  </a:r>
                </a:p>
                <a:p>
                  <a:pPr marL="0" marR="0" indent="0"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cxnSp>
            <p:nvCxnSpPr>
              <p:cNvPr id="9" name="直線コネクタ 8">
                <a:extLst>
                  <a:ext uri="{FF2B5EF4-FFF2-40B4-BE49-F238E27FC236}">
                    <a16:creationId xmlns:a16="http://schemas.microsoft.com/office/drawing/2014/main" id="{8A4E2972-C69F-FA45-A339-64879F6FC0E9}"/>
                  </a:ext>
                </a:extLst>
              </p:cNvPr>
              <p:cNvCxnSpPr>
                <a:stCxn id="16" idx="2"/>
                <a:endCxn id="14" idx="0"/>
              </p:cNvCxnSpPr>
              <p:nvPr/>
            </p:nvCxnSpPr>
            <p:spPr>
              <a:xfrm>
                <a:off x="1525470" y="2604319"/>
                <a:ext cx="3" cy="520843"/>
              </a:xfrm>
              <a:prstGeom prst="line">
                <a:avLst/>
              </a:prstGeom>
              <a:ln w="25400"/>
            </p:spPr>
            <p:style>
              <a:lnRef idx="1">
                <a:schemeClr val="dk1"/>
              </a:lnRef>
              <a:fillRef idx="0">
                <a:schemeClr val="dk1"/>
              </a:fillRef>
              <a:effectRef idx="0">
                <a:schemeClr val="dk1"/>
              </a:effectRef>
              <a:fontRef idx="minor">
                <a:schemeClr val="tx1"/>
              </a:fontRef>
            </p:style>
          </p:cxnSp>
          <p:grpSp>
            <p:nvGrpSpPr>
              <p:cNvPr id="30" name="グループ化 29">
                <a:extLst>
                  <a:ext uri="{FF2B5EF4-FFF2-40B4-BE49-F238E27FC236}">
                    <a16:creationId xmlns:a16="http://schemas.microsoft.com/office/drawing/2014/main" id="{5D48A7F3-845C-E74F-BF1C-CDA6F24F7B5E}"/>
                  </a:ext>
                </a:extLst>
              </p:cNvPr>
              <p:cNvGrpSpPr/>
              <p:nvPr/>
            </p:nvGrpSpPr>
            <p:grpSpPr>
              <a:xfrm>
                <a:off x="6231463" y="1252889"/>
                <a:ext cx="2897987" cy="1553965"/>
                <a:chOff x="1061356" y="1442726"/>
                <a:chExt cx="2530930" cy="1553965"/>
              </a:xfrm>
            </p:grpSpPr>
            <p:sp>
              <p:nvSpPr>
                <p:cNvPr id="31" name="正方形/長方形 30">
                  <a:extLst>
                    <a:ext uri="{FF2B5EF4-FFF2-40B4-BE49-F238E27FC236}">
                      <a16:creationId xmlns:a16="http://schemas.microsoft.com/office/drawing/2014/main" id="{F1EA2760-7964-DD4D-987E-FE079F5FD2F2}"/>
                    </a:ext>
                  </a:extLst>
                </p:cNvPr>
                <p:cNvSpPr/>
                <p:nvPr/>
              </p:nvSpPr>
              <p:spPr>
                <a:xfrm>
                  <a:off x="1061357" y="1807131"/>
                  <a:ext cx="2530929" cy="1189560"/>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a:solidFill>
                        <a:prstClr val="black"/>
                      </a:solidFill>
                      <a:latin typeface="Meiryo" panose="020B0604030504040204" pitchFamily="34" charset="-128"/>
                      <a:ea typeface="Meiryo" panose="020B0604030504040204" pitchFamily="34" charset="-128"/>
                    </a:rPr>
                    <a:t>資金計画書の一部情報を入力し、様式を添付する</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a:solidFill>
                        <a:prstClr val="black"/>
                      </a:solidFill>
                      <a:latin typeface="Meiryo" panose="020B0604030504040204" pitchFamily="34" charset="-128"/>
                      <a:ea typeface="Meiryo" panose="020B0604030504040204" pitchFamily="34" charset="-128"/>
                    </a:rPr>
                    <a:t>月次の収支管理簿等を添付する</a:t>
                  </a:r>
                  <a:endParaRPr kumimoji="0" lang="en-US" altLang="ja-JP" sz="1400" kern="0" dirty="0">
                    <a:solidFill>
                      <a:prstClr val="black"/>
                    </a:solidFill>
                    <a:latin typeface="Meiryo" panose="020B0604030504040204" pitchFamily="34" charset="-128"/>
                    <a:ea typeface="Meiryo" panose="020B0604030504040204" pitchFamily="34" charset="-128"/>
                  </a:endParaRPr>
                </a:p>
              </p:txBody>
            </p:sp>
            <p:sp>
              <p:nvSpPr>
                <p:cNvPr id="32" name="正方形/長方形 31">
                  <a:extLst>
                    <a:ext uri="{FF2B5EF4-FFF2-40B4-BE49-F238E27FC236}">
                      <a16:creationId xmlns:a16="http://schemas.microsoft.com/office/drawing/2014/main" id="{42068C77-FBD4-A444-B985-0B61DEAD5930}"/>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kern="0">
                      <a:solidFill>
                        <a:prstClr val="black"/>
                      </a:solidFill>
                      <a:latin typeface="Meiryo" panose="020B0604030504040204" pitchFamily="34" charset="-128"/>
                      <a:ea typeface="Meiryo" panose="020B0604030504040204" pitchFamily="34" charset="-128"/>
                    </a:rPr>
                    <a:t>資金計画</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資金計画番号：</a:t>
                  </a:r>
                  <a:r>
                    <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000XXXX</a:t>
                  </a:r>
                </a:p>
                <a:p>
                  <a:pPr marL="0" marR="0" indent="0"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33" name="グループ化 32">
                <a:extLst>
                  <a:ext uri="{FF2B5EF4-FFF2-40B4-BE49-F238E27FC236}">
                    <a16:creationId xmlns:a16="http://schemas.microsoft.com/office/drawing/2014/main" id="{21038448-D5C3-F04B-9382-E50513445876}"/>
                  </a:ext>
                </a:extLst>
              </p:cNvPr>
              <p:cNvGrpSpPr/>
              <p:nvPr/>
            </p:nvGrpSpPr>
            <p:grpSpPr>
              <a:xfrm>
                <a:off x="9374433" y="1229743"/>
                <a:ext cx="2373872" cy="1553962"/>
                <a:chOff x="1061356" y="1442726"/>
                <a:chExt cx="2530930" cy="1553962"/>
              </a:xfrm>
            </p:grpSpPr>
            <p:sp>
              <p:nvSpPr>
                <p:cNvPr id="34" name="正方形/長方形 33">
                  <a:extLst>
                    <a:ext uri="{FF2B5EF4-FFF2-40B4-BE49-F238E27FC236}">
                      <a16:creationId xmlns:a16="http://schemas.microsoft.com/office/drawing/2014/main" id="{6A0103FD-FBE1-3242-BA1E-22B636C0296B}"/>
                    </a:ext>
                  </a:extLst>
                </p:cNvPr>
                <p:cNvSpPr/>
                <p:nvPr/>
              </p:nvSpPr>
              <p:spPr>
                <a:xfrm>
                  <a:off x="1061357" y="1807131"/>
                  <a:ext cx="2530929" cy="1189557"/>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2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200" kern="0">
                      <a:solidFill>
                        <a:prstClr val="black"/>
                      </a:solidFill>
                      <a:latin typeface="Meiryo" panose="020B0604030504040204" pitchFamily="34" charset="-128"/>
                      <a:ea typeface="Meiryo" panose="020B0604030504040204" pitchFamily="34" charset="-128"/>
                    </a:rPr>
                    <a:t>精算見込報告・次年度計画　</a:t>
                  </a:r>
                  <a:endParaRPr kumimoji="0" lang="en-US" altLang="ja-JP" sz="12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200" kern="0">
                      <a:solidFill>
                        <a:prstClr val="black"/>
                      </a:solidFill>
                      <a:latin typeface="Meiryo" panose="020B0604030504040204" pitchFamily="34" charset="-128"/>
                      <a:ea typeface="Meiryo" panose="020B0604030504040204" pitchFamily="34" charset="-128"/>
                    </a:rPr>
                    <a:t>　</a:t>
                  </a:r>
                  <a:r>
                    <a:rPr kumimoji="0" lang="en-US" altLang="ja-JP" sz="1200" kern="0" dirty="0">
                      <a:solidFill>
                        <a:prstClr val="black"/>
                      </a:solidFill>
                      <a:latin typeface="Meiryo" panose="020B0604030504040204" pitchFamily="34" charset="-128"/>
                      <a:ea typeface="Meiryo" panose="020B0604030504040204" pitchFamily="34" charset="-128"/>
                    </a:rPr>
                    <a:t>(</a:t>
                  </a:r>
                  <a:r>
                    <a:rPr kumimoji="0" lang="ja-JP" altLang="en-US" sz="1200" kern="0">
                      <a:solidFill>
                        <a:prstClr val="black"/>
                      </a:solidFill>
                      <a:latin typeface="Meiryo" panose="020B0604030504040204" pitchFamily="34" charset="-128"/>
                      <a:ea typeface="Meiryo" panose="020B0604030504040204" pitchFamily="34" charset="-128"/>
                    </a:rPr>
                    <a:t>報告番号　　　　　</a:t>
                  </a:r>
                  <a:r>
                    <a:rPr kumimoji="0" lang="en-US" altLang="ja-JP" sz="1200" kern="0" dirty="0">
                      <a:solidFill>
                        <a:prstClr val="black"/>
                      </a:solidFill>
                      <a:latin typeface="Meiryo" panose="020B0604030504040204" pitchFamily="34" charset="-128"/>
                      <a:ea typeface="Meiryo" panose="020B0604030504040204" pitchFamily="34" charset="-128"/>
                      <a:sym typeface="Wingdings" pitchFamily="2" charset="2"/>
                    </a:rPr>
                    <a:t>)</a:t>
                  </a:r>
                  <a:endParaRPr kumimoji="0" lang="en-US" altLang="ja-JP" sz="12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200" kern="0">
                      <a:solidFill>
                        <a:prstClr val="black"/>
                      </a:solidFill>
                      <a:latin typeface="Meiryo" panose="020B0604030504040204" pitchFamily="34" charset="-128"/>
                      <a:ea typeface="Meiryo" panose="020B0604030504040204" pitchFamily="34" charset="-128"/>
                    </a:rPr>
                    <a:t>精算報告</a:t>
                  </a:r>
                  <a:endParaRPr kumimoji="0" lang="en-US" altLang="ja-JP" sz="1200" kern="0" dirty="0">
                    <a:solidFill>
                      <a:prstClr val="black"/>
                    </a:solidFill>
                    <a:latin typeface="Meiryo" panose="020B0604030504040204" pitchFamily="34" charset="-128"/>
                    <a:ea typeface="Meiryo" panose="020B0604030504040204" pitchFamily="34" charset="-128"/>
                  </a:endParaRPr>
                </a:p>
                <a:p>
                  <a:r>
                    <a:rPr kumimoji="0" lang="ja-JP" altLang="en-US" sz="1200" kern="0">
                      <a:solidFill>
                        <a:prstClr val="black"/>
                      </a:solidFill>
                      <a:latin typeface="Meiryo" panose="020B0604030504040204" pitchFamily="34" charset="-128"/>
                      <a:ea typeface="Meiryo" panose="020B0604030504040204" pitchFamily="34" charset="-128"/>
                    </a:rPr>
                    <a:t>　</a:t>
                  </a:r>
                  <a:r>
                    <a:rPr kumimoji="0" lang="en-US" altLang="ja-JP" sz="1200" kern="0" dirty="0">
                      <a:solidFill>
                        <a:prstClr val="black"/>
                      </a:solidFill>
                      <a:latin typeface="Meiryo" panose="020B0604030504040204" pitchFamily="34" charset="-128"/>
                      <a:ea typeface="Meiryo" panose="020B0604030504040204" pitchFamily="34" charset="-128"/>
                    </a:rPr>
                    <a:t>(</a:t>
                  </a:r>
                  <a:r>
                    <a:rPr kumimoji="0" lang="ja-JP" altLang="en-US" sz="1200" kern="0">
                      <a:solidFill>
                        <a:prstClr val="black"/>
                      </a:solidFill>
                      <a:latin typeface="Meiryo" panose="020B0604030504040204" pitchFamily="34" charset="-128"/>
                      <a:ea typeface="Meiryo" panose="020B0604030504040204" pitchFamily="34" charset="-128"/>
                    </a:rPr>
                    <a:t>報告番号　　　　　</a:t>
                  </a:r>
                  <a:r>
                    <a:rPr kumimoji="0" lang="en-US" altLang="ja-JP" sz="1200" kern="0" dirty="0">
                      <a:solidFill>
                        <a:prstClr val="black"/>
                      </a:solidFill>
                      <a:latin typeface="Meiryo" panose="020B0604030504040204" pitchFamily="34" charset="-128"/>
                      <a:ea typeface="Meiryo" panose="020B0604030504040204" pitchFamily="34" charset="-128"/>
                      <a:sym typeface="Wingdings" pitchFamily="2" charset="2"/>
                    </a:rPr>
                    <a:t>)</a:t>
                  </a:r>
                  <a:endParaRPr kumimoji="0" lang="en-US" altLang="ja-JP" sz="1200" kern="0" dirty="0">
                    <a:solidFill>
                      <a:prstClr val="black"/>
                    </a:solidFill>
                    <a:latin typeface="Meiryo" panose="020B0604030504040204" pitchFamily="34" charset="-128"/>
                    <a:ea typeface="Meiryo" panose="020B0604030504040204" pitchFamily="34" charset="-128"/>
                  </a:endParaRPr>
                </a:p>
              </p:txBody>
            </p:sp>
            <p:sp>
              <p:nvSpPr>
                <p:cNvPr id="35" name="正方形/長方形 34">
                  <a:extLst>
                    <a:ext uri="{FF2B5EF4-FFF2-40B4-BE49-F238E27FC236}">
                      <a16:creationId xmlns:a16="http://schemas.microsoft.com/office/drawing/2014/main" id="{0042FA14-B6BE-9F44-AF43-FFA87FAB5D2D}"/>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報告（資金関連）</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37" name="グループ化 36">
                <a:extLst>
                  <a:ext uri="{FF2B5EF4-FFF2-40B4-BE49-F238E27FC236}">
                    <a16:creationId xmlns:a16="http://schemas.microsoft.com/office/drawing/2014/main" id="{068BC7FE-F869-C746-B719-2AE1682D2F50}"/>
                  </a:ext>
                </a:extLst>
              </p:cNvPr>
              <p:cNvGrpSpPr/>
              <p:nvPr/>
            </p:nvGrpSpPr>
            <p:grpSpPr>
              <a:xfrm>
                <a:off x="6231462" y="2962077"/>
                <a:ext cx="2897987" cy="1181655"/>
                <a:chOff x="1061356" y="1442726"/>
                <a:chExt cx="2530930" cy="1181655"/>
              </a:xfrm>
            </p:grpSpPr>
            <p:sp>
              <p:nvSpPr>
                <p:cNvPr id="38" name="正方形/長方形 37">
                  <a:extLst>
                    <a:ext uri="{FF2B5EF4-FFF2-40B4-BE49-F238E27FC236}">
                      <a16:creationId xmlns:a16="http://schemas.microsoft.com/office/drawing/2014/main" id="{A117600B-4A0A-1C46-B9A4-EC52782FC27F}"/>
                    </a:ext>
                  </a:extLst>
                </p:cNvPr>
                <p:cNvSpPr/>
                <p:nvPr/>
              </p:nvSpPr>
              <p:spPr>
                <a:xfrm>
                  <a:off x="1061357" y="1807131"/>
                  <a:ext cx="2530929" cy="817250"/>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dirty="0">
                      <a:solidFill>
                        <a:prstClr val="black"/>
                      </a:solidFill>
                      <a:latin typeface="Meiryo" panose="020B0604030504040204" pitchFamily="34" charset="-128"/>
                      <a:ea typeface="Meiryo" panose="020B0604030504040204" pitchFamily="34" charset="-128"/>
                    </a:rPr>
                    <a:t>事業の詳細を入力する</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dirty="0">
                      <a:solidFill>
                        <a:prstClr val="black"/>
                      </a:solidFill>
                      <a:latin typeface="Meiryo" panose="020B0604030504040204" pitchFamily="34" charset="-128"/>
                      <a:ea typeface="Meiryo" panose="020B0604030504040204" pitchFamily="34" charset="-128"/>
                    </a:rPr>
                    <a:t>帳票（</a:t>
                  </a:r>
                  <a:r>
                    <a:rPr kumimoji="0" lang="en-US" altLang="ja-JP" sz="1400" kern="0" dirty="0">
                      <a:solidFill>
                        <a:prstClr val="black"/>
                      </a:solidFill>
                      <a:latin typeface="Meiryo" panose="020B0604030504040204" pitchFamily="34" charset="-128"/>
                      <a:ea typeface="Meiryo" panose="020B0604030504040204" pitchFamily="34" charset="-128"/>
                    </a:rPr>
                    <a:t>Excel</a:t>
                  </a:r>
                  <a:r>
                    <a:rPr kumimoji="0" lang="ja-JP" altLang="en-US" sz="1400" kern="0" dirty="0">
                      <a:solidFill>
                        <a:prstClr val="black"/>
                      </a:solidFill>
                      <a:latin typeface="Meiryo" panose="020B0604030504040204" pitchFamily="34" charset="-128"/>
                      <a:ea typeface="Meiryo" panose="020B0604030504040204" pitchFamily="34" charset="-128"/>
                    </a:rPr>
                    <a:t>）出力ができる</a:t>
                  </a:r>
                  <a:endParaRPr kumimoji="0" lang="en-US" altLang="ja-JP" sz="1400" kern="0" dirty="0">
                    <a:solidFill>
                      <a:prstClr val="black"/>
                    </a:solidFill>
                    <a:latin typeface="Meiryo" panose="020B0604030504040204" pitchFamily="34" charset="-128"/>
                    <a:ea typeface="Meiryo" panose="020B0604030504040204" pitchFamily="34" charset="-128"/>
                  </a:endParaRPr>
                </a:p>
              </p:txBody>
            </p:sp>
            <p:sp>
              <p:nvSpPr>
                <p:cNvPr id="39" name="正方形/長方形 38">
                  <a:extLst>
                    <a:ext uri="{FF2B5EF4-FFF2-40B4-BE49-F238E27FC236}">
                      <a16:creationId xmlns:a16="http://schemas.microsoft.com/office/drawing/2014/main" id="{42B860AA-A358-0345-AA49-13AF842DA464}"/>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事業計画</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事業計画番号：</a:t>
                  </a:r>
                  <a:r>
                    <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000XXXX</a:t>
                  </a:r>
                </a:p>
                <a:p>
                  <a:pPr marL="0" marR="0" indent="0"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40" name="グループ化 39">
                <a:extLst>
                  <a:ext uri="{FF2B5EF4-FFF2-40B4-BE49-F238E27FC236}">
                    <a16:creationId xmlns:a16="http://schemas.microsoft.com/office/drawing/2014/main" id="{AFCF8603-8F5A-264F-99AE-3889B45D8197}"/>
                  </a:ext>
                </a:extLst>
              </p:cNvPr>
              <p:cNvGrpSpPr/>
              <p:nvPr/>
            </p:nvGrpSpPr>
            <p:grpSpPr>
              <a:xfrm>
                <a:off x="6233390" y="4711782"/>
                <a:ext cx="2897987" cy="1181655"/>
                <a:chOff x="1061356" y="1442726"/>
                <a:chExt cx="2530930" cy="1181655"/>
              </a:xfrm>
            </p:grpSpPr>
            <p:sp>
              <p:nvSpPr>
                <p:cNvPr id="41" name="正方形/長方形 40">
                  <a:extLst>
                    <a:ext uri="{FF2B5EF4-FFF2-40B4-BE49-F238E27FC236}">
                      <a16:creationId xmlns:a16="http://schemas.microsoft.com/office/drawing/2014/main" id="{1E04CFB7-1823-434E-8356-B581EB7BD4E8}"/>
                    </a:ext>
                  </a:extLst>
                </p:cNvPr>
                <p:cNvSpPr/>
                <p:nvPr/>
              </p:nvSpPr>
              <p:spPr>
                <a:xfrm>
                  <a:off x="1061357" y="1807131"/>
                  <a:ext cx="2530929" cy="817250"/>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dirty="0">
                      <a:solidFill>
                        <a:prstClr val="black"/>
                      </a:solidFill>
                      <a:latin typeface="Meiryo" panose="020B0604030504040204" pitchFamily="34" charset="-128"/>
                      <a:ea typeface="Meiryo" panose="020B0604030504040204" pitchFamily="34" charset="-128"/>
                    </a:rPr>
                    <a:t>事業の詳細を入力する</a:t>
                  </a:r>
                  <a:endParaRPr kumimoji="0" lang="en-US" altLang="ja-JP" sz="14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dirty="0">
                      <a:solidFill>
                        <a:prstClr val="black"/>
                      </a:solidFill>
                      <a:latin typeface="Meiryo" panose="020B0604030504040204" pitchFamily="34" charset="-128"/>
                      <a:ea typeface="Meiryo" panose="020B0604030504040204" pitchFamily="34" charset="-128"/>
                    </a:rPr>
                    <a:t>帳票（</a:t>
                  </a:r>
                  <a:r>
                    <a:rPr kumimoji="0" lang="en-US" altLang="ja-JP" sz="1400" kern="0" dirty="0">
                      <a:solidFill>
                        <a:prstClr val="black"/>
                      </a:solidFill>
                      <a:latin typeface="Meiryo" panose="020B0604030504040204" pitchFamily="34" charset="-128"/>
                      <a:ea typeface="Meiryo" panose="020B0604030504040204" pitchFamily="34" charset="-128"/>
                    </a:rPr>
                    <a:t>Excel</a:t>
                  </a:r>
                  <a:r>
                    <a:rPr kumimoji="0" lang="ja-JP" altLang="en-US" sz="1400" kern="0" dirty="0">
                      <a:solidFill>
                        <a:prstClr val="black"/>
                      </a:solidFill>
                      <a:latin typeface="Meiryo" panose="020B0604030504040204" pitchFamily="34" charset="-128"/>
                      <a:ea typeface="Meiryo" panose="020B0604030504040204" pitchFamily="34" charset="-128"/>
                    </a:rPr>
                    <a:t>）出力ができる</a:t>
                  </a:r>
                  <a:endParaRPr kumimoji="0" lang="en-US" altLang="ja-JP" sz="1400" kern="0" dirty="0">
                    <a:solidFill>
                      <a:prstClr val="black"/>
                    </a:solidFill>
                    <a:latin typeface="Meiryo" panose="020B0604030504040204" pitchFamily="34" charset="-128"/>
                    <a:ea typeface="Meiryo" panose="020B0604030504040204" pitchFamily="34" charset="-128"/>
                  </a:endParaRPr>
                </a:p>
              </p:txBody>
            </p:sp>
            <p:sp>
              <p:nvSpPr>
                <p:cNvPr id="42" name="正方形/長方形 41">
                  <a:extLst>
                    <a:ext uri="{FF2B5EF4-FFF2-40B4-BE49-F238E27FC236}">
                      <a16:creationId xmlns:a16="http://schemas.microsoft.com/office/drawing/2014/main" id="{573C8CBA-C407-3648-8939-7AFA967877F6}"/>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評価計画</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評価計画番号：</a:t>
                  </a:r>
                  <a:r>
                    <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rPr>
                    <a:t>000XXXX</a:t>
                  </a:r>
                </a:p>
                <a:p>
                  <a:pPr marL="0" marR="0" indent="0"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43" name="グループ化 42">
                <a:extLst>
                  <a:ext uri="{FF2B5EF4-FFF2-40B4-BE49-F238E27FC236}">
                    <a16:creationId xmlns:a16="http://schemas.microsoft.com/office/drawing/2014/main" id="{FDD5326B-3FF0-A747-9759-2B753653D221}"/>
                  </a:ext>
                </a:extLst>
              </p:cNvPr>
              <p:cNvGrpSpPr/>
              <p:nvPr/>
            </p:nvGrpSpPr>
            <p:grpSpPr>
              <a:xfrm>
                <a:off x="9374433" y="2897639"/>
                <a:ext cx="2373871" cy="1660962"/>
                <a:chOff x="1061356" y="1442726"/>
                <a:chExt cx="2530930" cy="1660962"/>
              </a:xfrm>
            </p:grpSpPr>
            <p:sp>
              <p:nvSpPr>
                <p:cNvPr id="44" name="正方形/長方形 43">
                  <a:extLst>
                    <a:ext uri="{FF2B5EF4-FFF2-40B4-BE49-F238E27FC236}">
                      <a16:creationId xmlns:a16="http://schemas.microsoft.com/office/drawing/2014/main" id="{4EB1623E-41F5-6747-B300-981537A25045}"/>
                    </a:ext>
                  </a:extLst>
                </p:cNvPr>
                <p:cNvSpPr/>
                <p:nvPr/>
              </p:nvSpPr>
              <p:spPr>
                <a:xfrm>
                  <a:off x="1061357" y="1807132"/>
                  <a:ext cx="2530929" cy="1296556"/>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1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100" kern="0">
                      <a:solidFill>
                        <a:prstClr val="black"/>
                      </a:solidFill>
                      <a:latin typeface="Meiryo" panose="020B0604030504040204" pitchFamily="34" charset="-128"/>
                      <a:ea typeface="Meiryo" panose="020B0604030504040204" pitchFamily="34" charset="-128"/>
                    </a:rPr>
                    <a:t>進捗報告</a:t>
                  </a:r>
                  <a:endParaRPr kumimoji="0" lang="en-US" altLang="ja-JP" sz="11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100" kern="0">
                      <a:solidFill>
                        <a:prstClr val="black"/>
                      </a:solidFill>
                      <a:latin typeface="Meiryo" panose="020B0604030504040204" pitchFamily="34" charset="-128"/>
                      <a:ea typeface="Meiryo" panose="020B0604030504040204" pitchFamily="34" charset="-128"/>
                    </a:rPr>
                    <a:t>　　</a:t>
                  </a:r>
                  <a:r>
                    <a:rPr kumimoji="0" lang="en-US" altLang="ja-JP" sz="1100" kern="0" dirty="0">
                      <a:solidFill>
                        <a:prstClr val="black"/>
                      </a:solidFill>
                      <a:latin typeface="Meiryo" panose="020B0604030504040204" pitchFamily="34" charset="-128"/>
                      <a:ea typeface="Meiryo" panose="020B0604030504040204" pitchFamily="34" charset="-128"/>
                    </a:rPr>
                    <a:t>(</a:t>
                  </a:r>
                  <a:r>
                    <a:rPr kumimoji="0" lang="ja-JP" altLang="en-US" sz="1100" kern="0">
                      <a:solidFill>
                        <a:prstClr val="black"/>
                      </a:solidFill>
                      <a:latin typeface="Meiryo" panose="020B0604030504040204" pitchFamily="34" charset="-128"/>
                      <a:ea typeface="Meiryo" panose="020B0604030504040204" pitchFamily="34" charset="-128"/>
                    </a:rPr>
                    <a:t>報告番号　　　　　　　　</a:t>
                  </a:r>
                  <a:r>
                    <a:rPr kumimoji="0" lang="en-US" altLang="ja-JP" sz="1100" kern="0" dirty="0">
                      <a:solidFill>
                        <a:prstClr val="black"/>
                      </a:solidFill>
                      <a:latin typeface="Meiryo" panose="020B0604030504040204" pitchFamily="34" charset="-128"/>
                      <a:ea typeface="Meiryo" panose="020B0604030504040204" pitchFamily="34" charset="-128"/>
                    </a:rPr>
                    <a:t>)</a:t>
                  </a: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100" kern="0">
                      <a:solidFill>
                        <a:prstClr val="black"/>
                      </a:solidFill>
                      <a:latin typeface="Meiryo" panose="020B0604030504040204" pitchFamily="34" charset="-128"/>
                      <a:ea typeface="Meiryo" panose="020B0604030504040204" pitchFamily="34" charset="-128"/>
                    </a:rPr>
                    <a:t>年度末報告</a:t>
                  </a:r>
                  <a:endParaRPr kumimoji="0" lang="en-US" altLang="ja-JP" sz="11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100" kern="0">
                      <a:solidFill>
                        <a:prstClr val="black"/>
                      </a:solidFill>
                      <a:latin typeface="Meiryo" panose="020B0604030504040204" pitchFamily="34" charset="-128"/>
                      <a:ea typeface="Meiryo" panose="020B0604030504040204" pitchFamily="34" charset="-128"/>
                    </a:rPr>
                    <a:t>　　</a:t>
                  </a:r>
                  <a:r>
                    <a:rPr kumimoji="0" lang="en-US" altLang="ja-JP" sz="1100" kern="0" dirty="0">
                      <a:solidFill>
                        <a:prstClr val="black"/>
                      </a:solidFill>
                      <a:latin typeface="Meiryo" panose="020B0604030504040204" pitchFamily="34" charset="-128"/>
                      <a:ea typeface="Meiryo" panose="020B0604030504040204" pitchFamily="34" charset="-128"/>
                    </a:rPr>
                    <a:t>(</a:t>
                  </a:r>
                  <a:r>
                    <a:rPr kumimoji="0" lang="ja-JP" altLang="en-US" sz="1100" kern="0">
                      <a:solidFill>
                        <a:prstClr val="black"/>
                      </a:solidFill>
                      <a:latin typeface="Meiryo" panose="020B0604030504040204" pitchFamily="34" charset="-128"/>
                      <a:ea typeface="Meiryo" panose="020B0604030504040204" pitchFamily="34" charset="-128"/>
                    </a:rPr>
                    <a:t>報告番号　　　　</a:t>
                  </a:r>
                  <a:r>
                    <a:rPr kumimoji="0" lang="en-US" altLang="ja-JP" sz="1100" kern="0" dirty="0">
                      <a:solidFill>
                        <a:prstClr val="black"/>
                      </a:solidFill>
                      <a:latin typeface="Meiryo" panose="020B0604030504040204" pitchFamily="34" charset="-128"/>
                      <a:ea typeface="Meiryo" panose="020B0604030504040204" pitchFamily="34" charset="-128"/>
                    </a:rPr>
                    <a:t> </a:t>
                  </a:r>
                  <a:r>
                    <a:rPr kumimoji="0" lang="ja-JP" altLang="en-US" sz="1100" kern="0">
                      <a:solidFill>
                        <a:prstClr val="black"/>
                      </a:solidFill>
                      <a:latin typeface="Meiryo" panose="020B0604030504040204" pitchFamily="34" charset="-128"/>
                      <a:ea typeface="Meiryo" panose="020B0604030504040204" pitchFamily="34" charset="-128"/>
                    </a:rPr>
                    <a:t>　　　　</a:t>
                  </a:r>
                  <a:r>
                    <a:rPr kumimoji="0" lang="en-US" altLang="ja-JP" sz="1100" kern="0" dirty="0">
                      <a:solidFill>
                        <a:prstClr val="black"/>
                      </a:solidFill>
                      <a:latin typeface="Meiryo" panose="020B0604030504040204" pitchFamily="34" charset="-128"/>
                      <a:ea typeface="Meiryo" panose="020B0604030504040204" pitchFamily="34" charset="-128"/>
                    </a:rPr>
                    <a:t>)</a:t>
                  </a: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100" kern="0">
                      <a:solidFill>
                        <a:prstClr val="black"/>
                      </a:solidFill>
                      <a:latin typeface="Meiryo" panose="020B0604030504040204" pitchFamily="34" charset="-128"/>
                      <a:ea typeface="Meiryo" panose="020B0604030504040204" pitchFamily="34" charset="-128"/>
                    </a:rPr>
                    <a:t>事業完了報告</a:t>
                  </a:r>
                  <a:endParaRPr kumimoji="0" lang="en-US" altLang="ja-JP" sz="11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050" kern="0">
                      <a:solidFill>
                        <a:prstClr val="black"/>
                      </a:solidFill>
                      <a:latin typeface="Meiryo" panose="020B0604030504040204" pitchFamily="34" charset="-128"/>
                      <a:ea typeface="Meiryo" panose="020B0604030504040204" pitchFamily="34" charset="-128"/>
                    </a:rPr>
                    <a:t>　　</a:t>
                  </a:r>
                  <a:r>
                    <a:rPr kumimoji="0" lang="en-US" altLang="ja-JP" sz="1050" kern="0" dirty="0">
                      <a:solidFill>
                        <a:prstClr val="black"/>
                      </a:solidFill>
                      <a:latin typeface="Meiryo" panose="020B0604030504040204" pitchFamily="34" charset="-128"/>
                      <a:ea typeface="Meiryo" panose="020B0604030504040204" pitchFamily="34" charset="-128"/>
                    </a:rPr>
                    <a:t>(</a:t>
                  </a:r>
                  <a:r>
                    <a:rPr kumimoji="0" lang="ja-JP" altLang="en-US" sz="1050" kern="0">
                      <a:solidFill>
                        <a:prstClr val="black"/>
                      </a:solidFill>
                      <a:latin typeface="Meiryo" panose="020B0604030504040204" pitchFamily="34" charset="-128"/>
                      <a:ea typeface="Meiryo" panose="020B0604030504040204" pitchFamily="34" charset="-128"/>
                    </a:rPr>
                    <a:t>報告番号　　　　　　　　　</a:t>
                  </a:r>
                  <a:r>
                    <a:rPr kumimoji="0" lang="en-US" altLang="ja-JP" sz="1050" kern="0" dirty="0">
                      <a:solidFill>
                        <a:prstClr val="black"/>
                      </a:solidFill>
                      <a:latin typeface="Meiryo" panose="020B0604030504040204" pitchFamily="34" charset="-128"/>
                      <a:ea typeface="Meiryo" panose="020B0604030504040204" pitchFamily="34" charset="-128"/>
                    </a:rPr>
                    <a:t>)</a:t>
                  </a:r>
                </a:p>
              </p:txBody>
            </p:sp>
            <p:sp>
              <p:nvSpPr>
                <p:cNvPr id="45" name="正方形/長方形 44">
                  <a:extLst>
                    <a:ext uri="{FF2B5EF4-FFF2-40B4-BE49-F238E27FC236}">
                      <a16:creationId xmlns:a16="http://schemas.microsoft.com/office/drawing/2014/main" id="{C8114811-1F65-7B4F-9741-11E6BC0B436F}"/>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報告（事業関連）</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nvGrpSpPr>
              <p:cNvPr id="46" name="グループ化 45">
                <a:extLst>
                  <a:ext uri="{FF2B5EF4-FFF2-40B4-BE49-F238E27FC236}">
                    <a16:creationId xmlns:a16="http://schemas.microsoft.com/office/drawing/2014/main" id="{DB82090E-1355-404F-8D2D-3D9DE9248C89}"/>
                  </a:ext>
                </a:extLst>
              </p:cNvPr>
              <p:cNvGrpSpPr/>
              <p:nvPr/>
            </p:nvGrpSpPr>
            <p:grpSpPr>
              <a:xfrm>
                <a:off x="9417110" y="4687025"/>
                <a:ext cx="2331193" cy="1771645"/>
                <a:chOff x="1061356" y="1442726"/>
                <a:chExt cx="2530930" cy="1771645"/>
              </a:xfrm>
            </p:grpSpPr>
            <p:sp>
              <p:nvSpPr>
                <p:cNvPr id="47" name="正方形/長方形 46">
                  <a:extLst>
                    <a:ext uri="{FF2B5EF4-FFF2-40B4-BE49-F238E27FC236}">
                      <a16:creationId xmlns:a16="http://schemas.microsoft.com/office/drawing/2014/main" id="{C51F05D2-D23F-1F44-8CA4-157706FF5186}"/>
                    </a:ext>
                  </a:extLst>
                </p:cNvPr>
                <p:cNvSpPr/>
                <p:nvPr/>
              </p:nvSpPr>
              <p:spPr>
                <a:xfrm>
                  <a:off x="1061357" y="1807131"/>
                  <a:ext cx="2530929" cy="1407240"/>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200" kern="0" dirty="0">
                    <a:solidFill>
                      <a:prstClr val="black"/>
                    </a:solidFill>
                    <a:latin typeface="Meiryo" panose="020B0604030504040204" pitchFamily="34" charset="-128"/>
                    <a:ea typeface="Meiryo" panose="020B0604030504040204" pitchFamily="34" charset="-128"/>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200" kern="0">
                      <a:solidFill>
                        <a:prstClr val="black"/>
                      </a:solidFill>
                      <a:latin typeface="Meiryo" panose="020B0604030504040204" pitchFamily="34" charset="-128"/>
                      <a:ea typeface="Meiryo" panose="020B0604030504040204" pitchFamily="34" charset="-128"/>
                    </a:rPr>
                    <a:t>事前評価報告</a:t>
                  </a:r>
                  <a:endParaRPr kumimoji="0" lang="en-US" altLang="ja-JP" sz="12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200" kern="0">
                      <a:solidFill>
                        <a:prstClr val="black"/>
                      </a:solidFill>
                      <a:latin typeface="Meiryo" panose="020B0604030504040204" pitchFamily="34" charset="-128"/>
                      <a:ea typeface="Meiryo" panose="020B0604030504040204" pitchFamily="34" charset="-128"/>
                    </a:rPr>
                    <a:t>　　</a:t>
                  </a:r>
                  <a:r>
                    <a:rPr kumimoji="0" lang="en-US" altLang="ja-JP" sz="1200" kern="0" dirty="0">
                      <a:solidFill>
                        <a:prstClr val="black"/>
                      </a:solidFill>
                      <a:latin typeface="Meiryo" panose="020B0604030504040204" pitchFamily="34" charset="-128"/>
                      <a:ea typeface="Meiryo" panose="020B0604030504040204" pitchFamily="34" charset="-128"/>
                    </a:rPr>
                    <a:t>(</a:t>
                  </a:r>
                  <a:r>
                    <a:rPr kumimoji="0" lang="ja-JP" altLang="en-US" sz="1200" kern="0">
                      <a:solidFill>
                        <a:prstClr val="black"/>
                      </a:solidFill>
                      <a:latin typeface="Meiryo" panose="020B0604030504040204" pitchFamily="34" charset="-128"/>
                      <a:ea typeface="Meiryo" panose="020B0604030504040204" pitchFamily="34" charset="-128"/>
                    </a:rPr>
                    <a:t>報告番号　　　　　　</a:t>
                  </a:r>
                  <a:r>
                    <a:rPr kumimoji="0" lang="en-US" altLang="ja-JP" sz="1200" kern="0" dirty="0">
                      <a:solidFill>
                        <a:prstClr val="black"/>
                      </a:solidFill>
                      <a:latin typeface="Meiryo" panose="020B0604030504040204" pitchFamily="34" charset="-128"/>
                      <a:ea typeface="Meiryo" panose="020B0604030504040204" pitchFamily="34" charset="-128"/>
                    </a:rPr>
                    <a:t>)</a:t>
                  </a: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200" kern="0">
                      <a:solidFill>
                        <a:prstClr val="black"/>
                      </a:solidFill>
                      <a:latin typeface="Meiryo" panose="020B0604030504040204" pitchFamily="34" charset="-128"/>
                      <a:ea typeface="Meiryo" panose="020B0604030504040204" pitchFamily="34" charset="-128"/>
                    </a:rPr>
                    <a:t>中間評価報告</a:t>
                  </a:r>
                  <a:endParaRPr kumimoji="0" lang="en-US" altLang="ja-JP" sz="12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200" kern="0">
                      <a:solidFill>
                        <a:prstClr val="black"/>
                      </a:solidFill>
                      <a:latin typeface="Meiryo" panose="020B0604030504040204" pitchFamily="34" charset="-128"/>
                      <a:ea typeface="Meiryo" panose="020B0604030504040204" pitchFamily="34" charset="-128"/>
                    </a:rPr>
                    <a:t>　　</a:t>
                  </a:r>
                  <a:r>
                    <a:rPr kumimoji="0" lang="en-US" altLang="ja-JP" sz="1200" kern="0" dirty="0">
                      <a:solidFill>
                        <a:prstClr val="black"/>
                      </a:solidFill>
                      <a:latin typeface="Meiryo" panose="020B0604030504040204" pitchFamily="34" charset="-128"/>
                      <a:ea typeface="Meiryo" panose="020B0604030504040204" pitchFamily="34" charset="-128"/>
                    </a:rPr>
                    <a:t>(</a:t>
                  </a:r>
                  <a:r>
                    <a:rPr kumimoji="0" lang="ja-JP" altLang="en-US" sz="1200" kern="0">
                      <a:solidFill>
                        <a:prstClr val="black"/>
                      </a:solidFill>
                      <a:latin typeface="Meiryo" panose="020B0604030504040204" pitchFamily="34" charset="-128"/>
                      <a:ea typeface="Meiryo" panose="020B0604030504040204" pitchFamily="34" charset="-128"/>
                    </a:rPr>
                    <a:t>報告番号　　　　　　</a:t>
                  </a:r>
                  <a:r>
                    <a:rPr kumimoji="0" lang="en-US" altLang="ja-JP" sz="1200" kern="0" dirty="0">
                      <a:solidFill>
                        <a:prstClr val="black"/>
                      </a:solidFill>
                      <a:latin typeface="Meiryo" panose="020B0604030504040204" pitchFamily="34" charset="-128"/>
                      <a:ea typeface="Meiryo" panose="020B0604030504040204" pitchFamily="34" charset="-128"/>
                    </a:rPr>
                    <a:t>)</a:t>
                  </a: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200" kern="0">
                      <a:solidFill>
                        <a:prstClr val="black"/>
                      </a:solidFill>
                      <a:latin typeface="Meiryo" panose="020B0604030504040204" pitchFamily="34" charset="-128"/>
                      <a:ea typeface="Meiryo" panose="020B0604030504040204" pitchFamily="34" charset="-128"/>
                    </a:rPr>
                    <a:t>事後評価報告</a:t>
                  </a:r>
                  <a:endParaRPr kumimoji="0" lang="en-US" altLang="ja-JP" sz="1200" kern="0" dirty="0">
                    <a:solidFill>
                      <a:prstClr val="black"/>
                    </a:solidFill>
                    <a:latin typeface="Meiryo" panose="020B0604030504040204" pitchFamily="34" charset="-128"/>
                    <a:ea typeface="Meiryo" panose="020B0604030504040204" pitchFamily="34" charset="-128"/>
                  </a:endParaRPr>
                </a:p>
                <a:p>
                  <a:pPr marR="0" defTabSz="914400" eaLnBrk="1" fontAlgn="auto" latinLnBrk="0" hangingPunct="1">
                    <a:lnSpc>
                      <a:spcPct val="100000"/>
                    </a:lnSpc>
                    <a:spcBef>
                      <a:spcPts val="0"/>
                    </a:spcBef>
                    <a:spcAft>
                      <a:spcPts val="0"/>
                    </a:spcAft>
                    <a:buClrTx/>
                    <a:buSzTx/>
                    <a:tabLst/>
                  </a:pPr>
                  <a:r>
                    <a:rPr kumimoji="0" lang="ja-JP" altLang="en-US" sz="1200" kern="0">
                      <a:solidFill>
                        <a:prstClr val="black"/>
                      </a:solidFill>
                      <a:latin typeface="Meiryo" panose="020B0604030504040204" pitchFamily="34" charset="-128"/>
                      <a:ea typeface="Meiryo" panose="020B0604030504040204" pitchFamily="34" charset="-128"/>
                    </a:rPr>
                    <a:t>　　</a:t>
                  </a:r>
                  <a:r>
                    <a:rPr kumimoji="0" lang="en-US" altLang="ja-JP" sz="1200" kern="0" dirty="0">
                      <a:solidFill>
                        <a:prstClr val="black"/>
                      </a:solidFill>
                      <a:latin typeface="Meiryo" panose="020B0604030504040204" pitchFamily="34" charset="-128"/>
                      <a:ea typeface="Meiryo" panose="020B0604030504040204" pitchFamily="34" charset="-128"/>
                    </a:rPr>
                    <a:t>(</a:t>
                  </a:r>
                  <a:r>
                    <a:rPr kumimoji="0" lang="ja-JP" altLang="en-US" sz="1200" kern="0">
                      <a:solidFill>
                        <a:prstClr val="black"/>
                      </a:solidFill>
                      <a:latin typeface="Meiryo" panose="020B0604030504040204" pitchFamily="34" charset="-128"/>
                      <a:ea typeface="Meiryo" panose="020B0604030504040204" pitchFamily="34" charset="-128"/>
                    </a:rPr>
                    <a:t>報告番号　　　　　　</a:t>
                  </a:r>
                  <a:r>
                    <a:rPr kumimoji="0" lang="en-US" altLang="ja-JP" sz="1200" kern="0" dirty="0">
                      <a:solidFill>
                        <a:prstClr val="black"/>
                      </a:solidFill>
                      <a:latin typeface="Meiryo" panose="020B0604030504040204" pitchFamily="34" charset="-128"/>
                      <a:ea typeface="Meiryo" panose="020B0604030504040204" pitchFamily="34" charset="-128"/>
                    </a:rPr>
                    <a:t>)</a:t>
                  </a:r>
                </a:p>
              </p:txBody>
            </p:sp>
            <p:sp>
              <p:nvSpPr>
                <p:cNvPr id="48" name="正方形/長方形 47">
                  <a:extLst>
                    <a:ext uri="{FF2B5EF4-FFF2-40B4-BE49-F238E27FC236}">
                      <a16:creationId xmlns:a16="http://schemas.microsoft.com/office/drawing/2014/main" id="{57F93B53-B9A5-C148-8BC6-862B094B40A3}"/>
                    </a:ext>
                  </a:extLst>
                </p:cNvPr>
                <p:cNvSpPr/>
                <p:nvPr/>
              </p:nvSpPr>
              <p:spPr>
                <a:xfrm>
                  <a:off x="1061356" y="1442726"/>
                  <a:ext cx="2530929" cy="507217"/>
                </a:xfrm>
                <a:prstGeom prst="rect">
                  <a:avLst/>
                </a:prstGeom>
                <a:solidFill>
                  <a:schemeClr val="accent1">
                    <a:lumMod val="20000"/>
                    <a:lumOff val="80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報告（評価関連）</a:t>
                  </a:r>
                  <a:endParaRPr kumimoji="0" lang="en-US" altLang="ja-JP"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a:p>
                  <a:pPr marL="0" marR="0" indent="0" defTabSz="914400" eaLnBrk="1" fontAlgn="auto" latinLnBrk="0" hangingPunct="1">
                    <a:lnSpc>
                      <a:spcPct val="100000"/>
                    </a:lnSpc>
                    <a:spcBef>
                      <a:spcPts val="0"/>
                    </a:spcBef>
                    <a:spcAft>
                      <a:spcPts val="0"/>
                    </a:spcAft>
                    <a:buClrTx/>
                    <a:buSzTx/>
                    <a:buFontTx/>
                    <a:buNone/>
                    <a:tabLst/>
                  </a:pPr>
                  <a:endParaRPr kumimoji="0" lang="ja-JP" altLang="en-US" sz="1400" b="0"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grpSp>
        <p:cxnSp>
          <p:nvCxnSpPr>
            <p:cNvPr id="49" name="直線コネクタ 48">
              <a:extLst>
                <a:ext uri="{FF2B5EF4-FFF2-40B4-BE49-F238E27FC236}">
                  <a16:creationId xmlns:a16="http://schemas.microsoft.com/office/drawing/2014/main" id="{AD2819F2-0BF0-B046-AAE3-830F3E698BD3}"/>
                </a:ext>
              </a:extLst>
            </p:cNvPr>
            <p:cNvCxnSpPr>
              <a:cxnSpLocks/>
            </p:cNvCxnSpPr>
            <p:nvPr/>
          </p:nvCxnSpPr>
          <p:spPr>
            <a:xfrm>
              <a:off x="5931655" y="3012647"/>
              <a:ext cx="156290" cy="0"/>
            </a:xfrm>
            <a:prstGeom prst="line">
              <a:avLst/>
            </a:prstGeom>
            <a:ln w="25400"/>
          </p:spPr>
          <p:style>
            <a:lnRef idx="1">
              <a:schemeClr val="dk1"/>
            </a:lnRef>
            <a:fillRef idx="0">
              <a:schemeClr val="dk1"/>
            </a:fillRef>
            <a:effectRef idx="0">
              <a:schemeClr val="dk1"/>
            </a:effectRef>
            <a:fontRef idx="minor">
              <a:schemeClr val="tx1"/>
            </a:fontRef>
          </p:style>
        </p:cxnSp>
        <p:cxnSp>
          <p:nvCxnSpPr>
            <p:cNvPr id="50" name="カギ線コネクタ 49">
              <a:extLst>
                <a:ext uri="{FF2B5EF4-FFF2-40B4-BE49-F238E27FC236}">
                  <a16:creationId xmlns:a16="http://schemas.microsoft.com/office/drawing/2014/main" id="{2C768133-A71A-6F42-AA62-159665E663A4}"/>
                </a:ext>
              </a:extLst>
            </p:cNvPr>
            <p:cNvCxnSpPr>
              <a:cxnSpLocks/>
              <a:endCxn id="41" idx="1"/>
            </p:cNvCxnSpPr>
            <p:nvPr/>
          </p:nvCxnSpPr>
          <p:spPr>
            <a:xfrm rot="16200000" flipH="1">
              <a:off x="4642492" y="4452349"/>
              <a:ext cx="3103562" cy="231893"/>
            </a:xfrm>
            <a:prstGeom prst="bentConnector2">
              <a:avLst/>
            </a:prstGeom>
            <a:ln w="25400"/>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2737254B-04AA-9640-B2E5-B99B6A46DE6F}"/>
                </a:ext>
              </a:extLst>
            </p:cNvPr>
            <p:cNvCxnSpPr>
              <a:cxnSpLocks/>
            </p:cNvCxnSpPr>
            <p:nvPr/>
          </p:nvCxnSpPr>
          <p:spPr>
            <a:xfrm>
              <a:off x="6096000" y="4187477"/>
              <a:ext cx="215203" cy="0"/>
            </a:xfrm>
            <a:prstGeom prst="line">
              <a:avLst/>
            </a:prstGeom>
            <a:ln w="25400"/>
          </p:spPr>
          <p:style>
            <a:lnRef idx="1">
              <a:schemeClr val="dk1"/>
            </a:lnRef>
            <a:fillRef idx="0">
              <a:schemeClr val="dk1"/>
            </a:fillRef>
            <a:effectRef idx="0">
              <a:schemeClr val="dk1"/>
            </a:effectRef>
            <a:fontRef idx="minor">
              <a:schemeClr val="tx1"/>
            </a:fontRef>
          </p:style>
        </p:cxnSp>
        <p:cxnSp>
          <p:nvCxnSpPr>
            <p:cNvPr id="60" name="直線コネクタ 59">
              <a:extLst>
                <a:ext uri="{FF2B5EF4-FFF2-40B4-BE49-F238E27FC236}">
                  <a16:creationId xmlns:a16="http://schemas.microsoft.com/office/drawing/2014/main" id="{B25436EF-8074-B944-9516-E1AAF4DBA3F7}"/>
                </a:ext>
              </a:extLst>
            </p:cNvPr>
            <p:cNvCxnSpPr>
              <a:cxnSpLocks/>
            </p:cNvCxnSpPr>
            <p:nvPr/>
          </p:nvCxnSpPr>
          <p:spPr>
            <a:xfrm flipV="1">
              <a:off x="6087944" y="2085140"/>
              <a:ext cx="229965" cy="1"/>
            </a:xfrm>
            <a:prstGeom prst="line">
              <a:avLst/>
            </a:prstGeom>
            <a:ln w="25400"/>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7FFDD4D0-8095-7148-B611-76C504E036E5}"/>
                </a:ext>
              </a:extLst>
            </p:cNvPr>
            <p:cNvCxnSpPr>
              <a:cxnSpLocks/>
            </p:cNvCxnSpPr>
            <p:nvPr/>
          </p:nvCxnSpPr>
          <p:spPr>
            <a:xfrm flipV="1">
              <a:off x="6089650" y="2085141"/>
              <a:ext cx="6707" cy="927506"/>
            </a:xfrm>
            <a:prstGeom prst="line">
              <a:avLst/>
            </a:prstGeom>
            <a:ln w="25400"/>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a16="http://schemas.microsoft.com/office/drawing/2014/main" id="{BD09AD2F-0999-8A48-863A-F6EED860D3F0}"/>
                </a:ext>
              </a:extLst>
            </p:cNvPr>
            <p:cNvCxnSpPr>
              <a:cxnSpLocks/>
            </p:cNvCxnSpPr>
            <p:nvPr/>
          </p:nvCxnSpPr>
          <p:spPr>
            <a:xfrm flipV="1">
              <a:off x="9196331" y="2794144"/>
              <a:ext cx="229965" cy="1"/>
            </a:xfrm>
            <a:prstGeom prst="line">
              <a:avLst/>
            </a:prstGeom>
            <a:ln w="25400"/>
          </p:spPr>
          <p:style>
            <a:lnRef idx="1">
              <a:schemeClr val="dk1"/>
            </a:lnRef>
            <a:fillRef idx="0">
              <a:schemeClr val="dk1"/>
            </a:fillRef>
            <a:effectRef idx="0">
              <a:schemeClr val="dk1"/>
            </a:effectRef>
            <a:fontRef idx="minor">
              <a:schemeClr val="tx1"/>
            </a:fontRef>
          </p:style>
        </p:cxnSp>
        <p:cxnSp>
          <p:nvCxnSpPr>
            <p:cNvPr id="67" name="直線コネクタ 66">
              <a:extLst>
                <a:ext uri="{FF2B5EF4-FFF2-40B4-BE49-F238E27FC236}">
                  <a16:creationId xmlns:a16="http://schemas.microsoft.com/office/drawing/2014/main" id="{E4FBCDE7-BE16-0E41-B571-AFAFDBD0E2DE}"/>
                </a:ext>
              </a:extLst>
            </p:cNvPr>
            <p:cNvCxnSpPr>
              <a:cxnSpLocks/>
            </p:cNvCxnSpPr>
            <p:nvPr/>
          </p:nvCxnSpPr>
          <p:spPr>
            <a:xfrm flipV="1">
              <a:off x="9233228" y="4351833"/>
              <a:ext cx="229965" cy="1"/>
            </a:xfrm>
            <a:prstGeom prst="line">
              <a:avLst/>
            </a:prstGeom>
            <a:ln w="25400"/>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E638D2E0-339B-6C48-9DDD-35A452E00096}"/>
                </a:ext>
              </a:extLst>
            </p:cNvPr>
            <p:cNvCxnSpPr>
              <a:cxnSpLocks/>
            </p:cNvCxnSpPr>
            <p:nvPr/>
          </p:nvCxnSpPr>
          <p:spPr>
            <a:xfrm flipV="1">
              <a:off x="9223029" y="6095403"/>
              <a:ext cx="273576" cy="1"/>
            </a:xfrm>
            <a:prstGeom prst="line">
              <a:avLst/>
            </a:prstGeom>
            <a:ln w="25400"/>
          </p:spPr>
          <p:style>
            <a:lnRef idx="1">
              <a:schemeClr val="dk1"/>
            </a:lnRef>
            <a:fillRef idx="0">
              <a:schemeClr val="dk1"/>
            </a:fillRef>
            <a:effectRef idx="0">
              <a:schemeClr val="dk1"/>
            </a:effectRef>
            <a:fontRef idx="minor">
              <a:schemeClr val="tx1"/>
            </a:fontRef>
          </p:style>
        </p:cxnSp>
        <p:grpSp>
          <p:nvGrpSpPr>
            <p:cNvPr id="7" name="グループ化 6">
              <a:extLst>
                <a:ext uri="{FF2B5EF4-FFF2-40B4-BE49-F238E27FC236}">
                  <a16:creationId xmlns:a16="http://schemas.microsoft.com/office/drawing/2014/main" id="{C95B1246-5154-CD40-878C-7FB7607473D0}"/>
                </a:ext>
              </a:extLst>
            </p:cNvPr>
            <p:cNvGrpSpPr/>
            <p:nvPr/>
          </p:nvGrpSpPr>
          <p:grpSpPr>
            <a:xfrm>
              <a:off x="366866" y="5364967"/>
              <a:ext cx="2273805" cy="997706"/>
              <a:chOff x="538843" y="4546568"/>
              <a:chExt cx="2273805" cy="997706"/>
            </a:xfrm>
          </p:grpSpPr>
          <p:sp>
            <p:nvSpPr>
              <p:cNvPr id="25" name="正方形/長方形 24">
                <a:extLst>
                  <a:ext uri="{FF2B5EF4-FFF2-40B4-BE49-F238E27FC236}">
                    <a16:creationId xmlns:a16="http://schemas.microsoft.com/office/drawing/2014/main" id="{A62C8BF1-D5AF-254E-B42E-67A13556BE1D}"/>
                  </a:ext>
                </a:extLst>
              </p:cNvPr>
              <p:cNvSpPr/>
              <p:nvPr/>
            </p:nvSpPr>
            <p:spPr>
              <a:xfrm>
                <a:off x="538843" y="4546568"/>
                <a:ext cx="2273805" cy="997706"/>
              </a:xfrm>
              <a:prstGeom prst="rect">
                <a:avLst/>
              </a:prstGeom>
              <a:solidFill>
                <a:schemeClr val="bg1">
                  <a:lumMod val="85000"/>
                </a:schemeClr>
              </a:solidFill>
              <a:ln w="9525" cap="flat" cmpd="sng" algn="ctr">
                <a:solidFill>
                  <a:sysClr val="windowText" lastClr="000000"/>
                </a:solidFill>
                <a:prstDash val="solid"/>
                <a:miter lim="800000"/>
              </a:ln>
              <a:effectLst/>
            </p:spPr>
            <p:txBody>
              <a:bodyPr lIns="90000" rtlCol="0" anchor="t"/>
              <a:lstStyle/>
              <a:p>
                <a:pPr marL="0" marR="0" indent="0" defTabSz="914400" eaLnBrk="1" fontAlgn="auto" latinLnBrk="0" hangingPunct="1">
                  <a:lnSpc>
                    <a:spcPct val="100000"/>
                  </a:lnSpc>
                  <a:spcBef>
                    <a:spcPts val="0"/>
                  </a:spcBef>
                  <a:spcAft>
                    <a:spcPts val="0"/>
                  </a:spcAft>
                  <a:buClrTx/>
                  <a:buSzTx/>
                  <a:buFontTx/>
                  <a:buNone/>
                  <a:tabLst/>
                </a:pPr>
                <a:r>
                  <a:rPr kumimoji="0" lang="ja-JP" altLang="en-US" sz="1400" b="1" i="0" u="none" strike="noStrike" kern="0" cap="none" spc="0" normalizeH="0" baseline="0" noProof="0">
                    <a:ln>
                      <a:noFill/>
                    </a:ln>
                    <a:solidFill>
                      <a:prstClr val="black"/>
                    </a:solidFill>
                    <a:effectLst/>
                    <a:uLnTx/>
                    <a:uFillTx/>
                    <a:latin typeface="Meiryo" panose="020B0604030504040204" pitchFamily="34" charset="-128"/>
                    <a:ea typeface="Meiryo" panose="020B0604030504040204" pitchFamily="34" charset="-128"/>
                  </a:rPr>
                  <a:t>凡例</a:t>
                </a:r>
                <a:endParaRPr kumimoji="0" lang="ja-JP" altLang="en-US" sz="1400" b="1" i="0" u="none" strike="noStrike" kern="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endParaRPr>
              </a:p>
            </p:txBody>
          </p:sp>
          <p:grpSp>
            <p:nvGrpSpPr>
              <p:cNvPr id="6" name="グループ化 5">
                <a:extLst>
                  <a:ext uri="{FF2B5EF4-FFF2-40B4-BE49-F238E27FC236}">
                    <a16:creationId xmlns:a16="http://schemas.microsoft.com/office/drawing/2014/main" id="{7FB5C849-B979-AB49-9843-2966B5A2F8A7}"/>
                  </a:ext>
                </a:extLst>
              </p:cNvPr>
              <p:cNvGrpSpPr/>
              <p:nvPr/>
            </p:nvGrpSpPr>
            <p:grpSpPr>
              <a:xfrm>
                <a:off x="1048536" y="4620669"/>
                <a:ext cx="1671510" cy="838378"/>
                <a:chOff x="1061356" y="1442726"/>
                <a:chExt cx="2530929" cy="921752"/>
              </a:xfrm>
            </p:grpSpPr>
            <p:sp>
              <p:nvSpPr>
                <p:cNvPr id="5" name="正方形/長方形 4">
                  <a:extLst>
                    <a:ext uri="{FF2B5EF4-FFF2-40B4-BE49-F238E27FC236}">
                      <a16:creationId xmlns:a16="http://schemas.microsoft.com/office/drawing/2014/main" id="{B2182D68-4566-4A48-AE50-431FDCB630F3}"/>
                    </a:ext>
                  </a:extLst>
                </p:cNvPr>
                <p:cNvSpPr/>
                <p:nvPr/>
              </p:nvSpPr>
              <p:spPr>
                <a:xfrm>
                  <a:off x="1061357" y="1782370"/>
                  <a:ext cx="2530928" cy="582108"/>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endParaRPr kumimoji="0" lang="en-US" altLang="ja-JP" sz="1400" b="0" i="0" u="none" strike="noStrike" kern="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285750" marR="0" indent="-285750" defTabSz="914400" eaLnBrk="1" fontAlgn="auto" latinLnBrk="0" hangingPunct="1">
                    <a:lnSpc>
                      <a:spcPct val="100000"/>
                    </a:lnSpc>
                    <a:spcBef>
                      <a:spcPts val="0"/>
                    </a:spcBef>
                    <a:spcAft>
                      <a:spcPts val="0"/>
                    </a:spcAft>
                    <a:buClrTx/>
                    <a:buSzTx/>
                    <a:buFont typeface="Arial" panose="020B0604020202020204" pitchFamily="34" charset="0"/>
                    <a:buChar char="•"/>
                    <a:tabLst/>
                  </a:pPr>
                  <a:r>
                    <a:rPr kumimoji="0" lang="ja-JP" altLang="en-US" sz="1400" kern="0">
                      <a:solidFill>
                        <a:prstClr val="black"/>
                      </a:solidFill>
                      <a:latin typeface="Calibri" panose="020F0502020204030204"/>
                      <a:ea typeface="游ゴシック" panose="020B0400000000000000" pitchFamily="50" charset="-128"/>
                    </a:rPr>
                    <a:t>内容</a:t>
                  </a:r>
                  <a:endParaRPr kumimoji="0" lang="en-US" altLang="ja-JP" sz="1400" b="0" i="0" u="none" strike="noStrike" kern="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 name="正方形/長方形 9">
                  <a:extLst>
                    <a:ext uri="{FF2B5EF4-FFF2-40B4-BE49-F238E27FC236}">
                      <a16:creationId xmlns:a16="http://schemas.microsoft.com/office/drawing/2014/main" id="{1DCB0D3B-6999-874C-AA77-8EC5B62A5DA4}"/>
                    </a:ext>
                  </a:extLst>
                </p:cNvPr>
                <p:cNvSpPr/>
                <p:nvPr/>
              </p:nvSpPr>
              <p:spPr>
                <a:xfrm>
                  <a:off x="1061356" y="1442726"/>
                  <a:ext cx="2530928" cy="582106"/>
                </a:xfrm>
                <a:prstGeom prst="rect">
                  <a:avLst/>
                </a:prstGeom>
                <a:solidFill>
                  <a:sysClr val="window" lastClr="FFFFFF"/>
                </a:solidFill>
                <a:ln w="9525" cap="flat" cmpd="sng" algn="ctr">
                  <a:solidFill>
                    <a:sysClr val="windowText" lastClr="000000"/>
                  </a:solidFill>
                  <a:prstDash val="solid"/>
                  <a:miter lim="800000"/>
                </a:ln>
                <a:effectLst/>
              </p:spPr>
              <p:txBody>
                <a:bodyPr lIns="90000" rtlCol="0" anchor="t"/>
                <a:lstStyle/>
                <a:p>
                  <a:pPr marL="0" marR="0" indent="0" algn="ctr" defTabSz="914400" eaLnBrk="1" fontAlgn="auto" latinLnBrk="0" hangingPunct="1">
                    <a:lnSpc>
                      <a:spcPct val="100000"/>
                    </a:lnSpc>
                    <a:spcBef>
                      <a:spcPts val="0"/>
                    </a:spcBef>
                    <a:spcAft>
                      <a:spcPts val="0"/>
                    </a:spcAft>
                    <a:buClrTx/>
                    <a:buSzTx/>
                    <a:buFontTx/>
                    <a:buNone/>
                    <a:tabLst/>
                  </a:pPr>
                  <a:r>
                    <a:rPr kumimoji="0" lang="ja-JP" altLang="en-US" sz="1400" b="0" i="0" u="none" strike="noStrike" kern="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画面名</a:t>
                  </a:r>
                  <a:endParaRPr kumimoji="0" lang="en-US" altLang="ja-JP" sz="1400" b="0" i="0" u="none" strike="noStrike" kern="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indent="0" algn="ctr" defTabSz="914400" eaLnBrk="1" fontAlgn="auto" latinLnBrk="0" hangingPunct="1">
                    <a:lnSpc>
                      <a:spcPct val="100000"/>
                    </a:lnSpc>
                    <a:spcBef>
                      <a:spcPts val="0"/>
                    </a:spcBef>
                    <a:spcAft>
                      <a:spcPts val="0"/>
                    </a:spcAft>
                    <a:buClrTx/>
                    <a:buSzTx/>
                    <a:buFontTx/>
                    <a:buNone/>
                    <a:tabLst/>
                  </a:pPr>
                  <a:r>
                    <a:rPr kumimoji="0" lang="ja-JP" altLang="en-US" sz="1400" kern="0">
                      <a:solidFill>
                        <a:prstClr val="black"/>
                      </a:solidFill>
                      <a:latin typeface="Calibri" panose="020F0502020204030204"/>
                      <a:ea typeface="游ゴシック" panose="020B0400000000000000" pitchFamily="50" charset="-128"/>
                    </a:rPr>
                    <a:t>〇〇名：◆◆団体</a:t>
                  </a:r>
                  <a:endParaRPr kumimoji="0" lang="ja-JP" altLang="en-US" sz="1400" b="0" i="0" u="sng" strike="noStrike" kern="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grpSp>
      </p:grpSp>
    </p:spTree>
    <p:extLst>
      <p:ext uri="{BB962C8B-B14F-4D97-AF65-F5344CB8AC3E}">
        <p14:creationId xmlns:p14="http://schemas.microsoft.com/office/powerpoint/2010/main" val="4001199262"/>
      </p:ext>
    </p:extLst>
  </p:cSld>
  <p:clrMapOvr>
    <a:masterClrMapping/>
  </p:clrMapOvr>
</p:sld>
</file>

<file path=ppt/theme/theme1.xml><?xml version="1.0" encoding="utf-8"?>
<a:theme xmlns:a="http://schemas.openxmlformats.org/drawingml/2006/main" name="オリジナル テーマ">
  <a:themeElements>
    <a:clrScheme name="ユーザー定義 1">
      <a:dk1>
        <a:sysClr val="windowText" lastClr="000000"/>
      </a:dk1>
      <a:lt1>
        <a:sysClr val="window" lastClr="FFFFFF"/>
      </a:lt1>
      <a:dk2>
        <a:srgbClr val="BD7F21"/>
      </a:dk2>
      <a:lt2>
        <a:srgbClr val="2E8ACB"/>
      </a:lt2>
      <a:accent1>
        <a:srgbClr val="EE622A"/>
      </a:accent1>
      <a:accent2>
        <a:srgbClr val="5A8E3A"/>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ysClr val="window" lastClr="FFFFFF"/>
        </a:solidFill>
        <a:ln w="9525" cap="flat" cmpd="sng" algn="ctr">
          <a:solidFill>
            <a:sysClr val="windowText" lastClr="000000"/>
          </a:solidFill>
          <a:prstDash val="solid"/>
          <a:miter lim="800000"/>
        </a:ln>
        <a:effectLst/>
      </a:spPr>
      <a:bodyPr lIns="90000" rtlCol="0" anchor="t"/>
      <a:lstStyle>
        <a:defPPr marL="0" marR="0" indent="0" algn="ctr" defTabSz="914400" eaLnBrk="1" fontAlgn="auto" latinLnBrk="0" hangingPunct="1">
          <a:lnSpc>
            <a:spcPct val="100000"/>
          </a:lnSpc>
          <a:spcBef>
            <a:spcPts val="0"/>
          </a:spcBef>
          <a:spcAft>
            <a:spcPts val="0"/>
          </a:spcAft>
          <a:buClrTx/>
          <a:buSzTx/>
          <a:buFontTx/>
          <a:buNone/>
          <a:tabLst/>
          <a:defRPr kumimoji="0"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defRPr>
        </a:defPPr>
      </a:lstStyle>
    </a:spDef>
  </a:objectDefaults>
  <a:extraClrSchemeLst/>
  <a:extLst>
    <a:ext uri="{05A4C25C-085E-4340-85A3-A5531E510DB2}">
      <thm15:themeFamily xmlns:thm15="http://schemas.microsoft.com/office/thememl/2012/main" name="PPTテンプレ_ワイド版(16対9)_190605a.pptx" id="{261D2F07-E8AD-46B3-AA80-58210E3216B3}" vid="{2DCF5D59-0AAA-4FBE-B61A-D1F07EB98B3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PPTテンプレ_ワイド版(16対9)_190605a</Template>
  <TotalTime>0</TotalTime>
  <Words>279</Words>
  <Application>Microsoft Office PowerPoint</Application>
  <PresentationFormat>ワイド画面</PresentationFormat>
  <Paragraphs>57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游ゴシック</vt:lpstr>
      <vt:lpstr>Arial</vt:lpstr>
      <vt:lpstr>Calibri</vt:lpstr>
      <vt:lpstr>オリジナル テーマ</vt:lpstr>
      <vt:lpstr>システムの画面構成（資金分配団体）2020年12月時点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2020-12-25T00:07:51Z</dcterms:created>
  <dcterms:modified xsi:type="dcterms:W3CDTF">2020-12-25T00:07:56Z</dcterms:modified>
</cp:coreProperties>
</file>