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256" r:id="rId2"/>
    <p:sldId id="281" r:id="rId3"/>
    <p:sldId id="271" r:id="rId4"/>
    <p:sldId id="258" r:id="rId5"/>
    <p:sldId id="272" r:id="rId6"/>
    <p:sldId id="259" r:id="rId7"/>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220C6A-B9D6-4B93-A8EF-E827B6EDA964}" v="37" dt="2022-01-26T12:08:44.309"/>
    <p1510:client id="{EA968444-CD9E-27AD-F0FA-E69622012156}" v="9" dt="2022-01-27T05:04:30.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66" y="7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2022/1/28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2022/1/28</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4</a:t>
            </a:fld>
            <a:endParaRPr kumimoji="1" lang="ja-JP" altLang="en-US"/>
          </a:p>
        </p:txBody>
      </p:sp>
    </p:spTree>
    <p:extLst>
      <p:ext uri="{BB962C8B-B14F-4D97-AF65-F5344CB8AC3E}">
        <p14:creationId xmlns:p14="http://schemas.microsoft.com/office/powerpoint/2010/main" val="1398536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5</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【PO2</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【PO2</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【PO2</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238250" y="1684066"/>
            <a:ext cx="7429500" cy="2387600"/>
          </a:xfrm>
        </p:spPr>
        <p:txBody>
          <a:bodyPr>
            <a:normAutofit/>
          </a:bodyPr>
          <a:lstStyle/>
          <a:p>
            <a:r>
              <a:rPr lang="en-US" altLang="ja-JP" sz="4800"/>
              <a:t>2021</a:t>
            </a:r>
            <a:r>
              <a:rPr lang="ja-JP" altLang="en-US" sz="4800"/>
              <a:t>年度資金分配団体</a:t>
            </a:r>
            <a:br>
              <a:rPr lang="en-US" altLang="ja-JP" sz="4800"/>
            </a:br>
            <a:r>
              <a:rPr lang="en-US" altLang="ja-JP" sz="4800"/>
              <a:t>【PO2</a:t>
            </a:r>
            <a:r>
              <a:rPr lang="ja-JP" altLang="en-US" sz="4800"/>
              <a:t>年目前期研修</a:t>
            </a:r>
            <a:r>
              <a:rPr lang="en-US" altLang="ja-JP" sz="4800"/>
              <a:t>】</a:t>
            </a:r>
            <a:br>
              <a:rPr lang="en-US" altLang="ja-JP" sz="4800"/>
            </a:br>
            <a:r>
              <a:rPr lang="ja-JP" altLang="en-US" sz="4800"/>
              <a:t>ビデオ学習用課題</a:t>
            </a:r>
            <a:endParaRPr kumimoji="1" lang="ja-JP" altLang="en-US" sz="480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2011680" y="4528316"/>
            <a:ext cx="5987537" cy="1477328"/>
          </a:xfrm>
          <a:prstGeom prst="rect">
            <a:avLst/>
          </a:prstGeom>
          <a:noFill/>
        </p:spPr>
        <p:txBody>
          <a:bodyPr wrap="none" rtlCol="0">
            <a:spAutoFit/>
          </a:bodyPr>
          <a:lstStyle/>
          <a:p>
            <a:r>
              <a:rPr kumimoji="1" lang="ja-JP" altLang="en-US" u="sng"/>
              <a:t>資金分配団体名：　　　　　　　　　　　　　　　　　</a:t>
            </a:r>
            <a:endParaRPr kumimoji="1" lang="en-US" altLang="ja-JP" u="sng"/>
          </a:p>
          <a:p>
            <a:endParaRPr kumimoji="1" lang="en-US" altLang="ja-JP"/>
          </a:p>
          <a:p>
            <a:r>
              <a:rPr lang="ja-JP" altLang="en-US" u="sng"/>
              <a:t>名前　　　　　：　　　　　　　　　　　　　　　　　</a:t>
            </a:r>
            <a:endParaRPr lang="en-US" altLang="ja-JP" u="sng"/>
          </a:p>
          <a:p>
            <a:endParaRPr lang="en-US" altLang="ja-JP" u="sng"/>
          </a:p>
          <a:p>
            <a:r>
              <a:rPr lang="ja-JP" altLang="en-US" sz="1400" u="sng"/>
              <a:t>確認者</a:t>
            </a:r>
            <a:r>
              <a:rPr lang="en-US" altLang="ja-JP" sz="1400" u="sng"/>
              <a:t>(JANPIA</a:t>
            </a:r>
            <a:r>
              <a:rPr lang="ja-JP" altLang="en-US" sz="1400" u="sng"/>
              <a:t>担当</a:t>
            </a:r>
            <a:r>
              <a:rPr lang="en-US" altLang="ja-JP" sz="1400" u="sng"/>
              <a:t>)</a:t>
            </a:r>
            <a:r>
              <a:rPr lang="ja-JP" altLang="en-US" u="sng"/>
              <a:t>：　　　　　　　　　　　　　　　　　</a:t>
            </a:r>
            <a:endParaRPr kumimoji="1" lang="ja-JP" altLang="en-US" u="sng"/>
          </a:p>
        </p:txBody>
      </p:sp>
      <p:sp>
        <p:nvSpPr>
          <p:cNvPr id="5" name="フッター プレースホルダー 4"/>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6" name="日付プレースホルダー 5"/>
          <p:cNvSpPr>
            <a:spLocks noGrp="1"/>
          </p:cNvSpPr>
          <p:nvPr>
            <p:ph type="dt" sz="half" idx="10"/>
          </p:nvPr>
        </p:nvSpPr>
        <p:spPr/>
        <p:txBody>
          <a:bodyPr/>
          <a:lstStyle/>
          <a:p>
            <a:r>
              <a:rPr lang="en-US" altLang="ja-JP"/>
              <a:t>2022</a:t>
            </a:r>
            <a:r>
              <a:rPr lang="ja-JP" altLang="en-US"/>
              <a:t>年</a:t>
            </a:r>
            <a:r>
              <a:rPr lang="en-US" altLang="ja-JP"/>
              <a:t>1</a:t>
            </a:r>
            <a:r>
              <a:rPr lang="ja-JP" altLang="en-US"/>
              <a:t>月</a:t>
            </a:r>
            <a:r>
              <a:rPr lang="en-US" altLang="ja-JP" err="1"/>
              <a:t>ver</a:t>
            </a:r>
            <a:endParaRPr lang="ja-JP" altLang="en-US"/>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pPr fontAlgn="base"/>
            <a:r>
              <a:rPr lang="en-US" altLang="ja-JP" sz="1800" b="1">
                <a:ea typeface="游ゴシック Light"/>
              </a:rPr>
              <a:t>2019</a:t>
            </a:r>
            <a:r>
              <a:rPr lang="ja-JP" altLang="en-US" sz="1800" b="1">
                <a:ea typeface="游ゴシック Light"/>
              </a:rPr>
              <a:t>年度事業の</a:t>
            </a:r>
            <a:r>
              <a:rPr lang="en-US" altLang="ja-JP" sz="1800" b="1">
                <a:ea typeface="游ゴシック Light"/>
              </a:rPr>
              <a:t>PO</a:t>
            </a:r>
            <a:r>
              <a:rPr lang="ja-JP" altLang="en-US" sz="1800" b="1">
                <a:ea typeface="游ゴシック Light"/>
              </a:rPr>
              <a:t>より</a:t>
            </a:r>
            <a:r>
              <a:rPr lang="en-US" altLang="ja-JP" sz="1800" b="1">
                <a:ea typeface="游ゴシック Light"/>
              </a:rPr>
              <a:t>1</a:t>
            </a:r>
            <a:r>
              <a:rPr lang="ja-JP" altLang="en-US" sz="1800" b="1">
                <a:ea typeface="游ゴシック Light"/>
              </a:rPr>
              <a:t>年間の活動を紹介</a:t>
            </a:r>
            <a:br>
              <a:rPr lang="en-US" altLang="ja-JP" sz="1800" b="1"/>
            </a:br>
            <a:r>
              <a:rPr lang="ja-JP" altLang="en-US" sz="1800" b="1">
                <a:ea typeface="游ゴシック Light"/>
              </a:rPr>
              <a:t>講師：日本更生保護協会 藤井郁子様    ジャパン・プラットフォーム 藤原航様 </a:t>
            </a:r>
            <a:br>
              <a:rPr lang="en-US" altLang="ja-JP" sz="1800" b="1"/>
            </a:br>
            <a:r>
              <a:rPr lang="en-US" altLang="ja-JP" sz="1800" b="1">
                <a:ea typeface="游ゴシック Light"/>
              </a:rPr>
              <a:t>          </a:t>
            </a:r>
            <a:r>
              <a:rPr lang="ja-JP" altLang="en-US" sz="1800" b="1">
                <a:ea typeface="游ゴシック Light"/>
              </a:rPr>
              <a:t>中部圏地域創造ファンド 三島知斗世様</a:t>
            </a:r>
            <a:endParaRPr lang="en-US" altLang="ja-JP"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86531"/>
            <a:ext cx="9580880" cy="42384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a:t>1.</a:t>
            </a:r>
            <a:r>
              <a:rPr lang="ja-JP" altLang="en-US" sz="1400"/>
              <a:t>本講義の学びで特に参考になったのは何ですか？参考になった部分を具体的に記載してください。</a:t>
            </a:r>
            <a:endParaRPr lang="en-US" altLang="ja-JP" sz="1400"/>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2319037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r>
              <a:rPr lang="en-US" altLang="ja-JP" sz="1800" b="1">
                <a:ea typeface="游ゴシック Light"/>
              </a:rPr>
              <a:t>19</a:t>
            </a:r>
            <a:r>
              <a:rPr lang="ja-JP" altLang="en-US" sz="1800" b="1">
                <a:ea typeface="游ゴシック Light"/>
              </a:rPr>
              <a:t>年度事例を通じた対話～中間支援組織の課題と整理～</a:t>
            </a:r>
            <a:br>
              <a:rPr lang="en-US" altLang="ja-JP" sz="1800" b="1"/>
            </a:br>
            <a:r>
              <a:rPr lang="ja-JP" altLang="en-US" sz="1800" b="1">
                <a:ea typeface="游ゴシック Light"/>
              </a:rPr>
              <a:t>講師：</a:t>
            </a:r>
            <a:r>
              <a:rPr lang="en-US" altLang="ja-JP" sz="1800" b="1">
                <a:ea typeface="游ゴシック Light"/>
              </a:rPr>
              <a:t>IIHOE </a:t>
            </a:r>
            <a:r>
              <a:rPr lang="ja-JP" altLang="en-US" sz="1800" b="1">
                <a:ea typeface="游ゴシック Light"/>
              </a:rPr>
              <a:t>川北秀人様</a:t>
            </a:r>
            <a:endParaRPr kumimoji="1" lang="ja-JP" altLang="en-US"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757238"/>
            <a:ext cx="9580880" cy="1990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3898942"/>
            <a:ext cx="9580880" cy="523220"/>
          </a:xfrm>
          <a:prstGeom prst="rect">
            <a:avLst/>
          </a:prstGeom>
          <a:noFill/>
        </p:spPr>
        <p:txBody>
          <a:bodyPr wrap="square" rtlCol="0">
            <a:spAutoFit/>
          </a:bodyPr>
          <a:lstStyle/>
          <a:p>
            <a:r>
              <a:rPr lang="en-US" altLang="ja-JP" sz="1400"/>
              <a:t>2.</a:t>
            </a:r>
            <a:r>
              <a:rPr lang="ja-JP" altLang="en-US" sz="1400"/>
              <a:t> 本講義の学びを踏まえ、資金分配団体としての自団体について、どのような課題を持ち、どのように残りの期間を</a:t>
            </a:r>
            <a:endParaRPr lang="en-US" altLang="ja-JP" sz="1400"/>
          </a:p>
          <a:p>
            <a:r>
              <a:rPr lang="ja-JP" altLang="en-US" sz="1400"/>
              <a:t>　活かしてみようと考えましたか？</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523220"/>
          </a:xfrm>
          <a:prstGeom prst="rect">
            <a:avLst/>
          </a:prstGeom>
          <a:noFill/>
        </p:spPr>
        <p:txBody>
          <a:bodyPr wrap="square" rtlCol="0">
            <a:spAutoFit/>
          </a:bodyPr>
          <a:lstStyle/>
          <a:p>
            <a:r>
              <a:rPr lang="en-US" altLang="ja-JP" sz="1400"/>
              <a:t>1.</a:t>
            </a:r>
            <a:r>
              <a:rPr lang="ja-JP" altLang="en-US" sz="1400"/>
              <a:t> 講義の中で、講師の川北さんと誰と、どのような内容の対話が、学びになりましたか？対話の内容も含めて学びになった部分を具体的に記載してください。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427115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a:t>伴走支援の事例共有＆先輩</a:t>
            </a:r>
            <a:r>
              <a:rPr lang="en-US" altLang="ja-JP" sz="1800" b="1"/>
              <a:t>PO</a:t>
            </a:r>
            <a:r>
              <a:rPr lang="ja-JP" altLang="en-US" sz="1800" b="1"/>
              <a:t>によるトークセッション　</a:t>
            </a:r>
            <a:br>
              <a:rPr lang="en-US" altLang="ja-JP" sz="1800" b="1"/>
            </a:br>
            <a:r>
              <a:rPr kumimoji="1" lang="ja-JP" altLang="en-US" sz="1800" b="1"/>
              <a:t>講師：</a:t>
            </a:r>
            <a:r>
              <a:rPr lang="en-US" altLang="ja-JP" sz="1800" b="1"/>
              <a:t> </a:t>
            </a:r>
            <a:r>
              <a:rPr lang="ja-JP" altLang="en-US" sz="1800" b="1"/>
              <a:t>番野智行様</a:t>
            </a:r>
            <a:r>
              <a:rPr lang="en-US" altLang="ja-JP" sz="1800" b="1"/>
              <a:t>(NPO</a:t>
            </a:r>
            <a:r>
              <a:rPr lang="ja-JP" altLang="en-US" sz="1800" b="1"/>
              <a:t>法人</a:t>
            </a:r>
            <a:r>
              <a:rPr lang="en-US" altLang="ja-JP" sz="1800" b="1"/>
              <a:t>ETIC.)</a:t>
            </a:r>
            <a:r>
              <a:rPr lang="ja-JP" altLang="en-US" sz="1800" b="1"/>
              <a:t>　 田口由紀絵様</a:t>
            </a:r>
            <a:r>
              <a:rPr lang="en-US" altLang="ja-JP" sz="1800" b="1"/>
              <a:t>(</a:t>
            </a:r>
            <a:r>
              <a:rPr lang="ja-JP" altLang="en-US" sz="1800" b="1"/>
              <a:t>パブリックリソース財団</a:t>
            </a:r>
            <a:r>
              <a:rPr lang="en-US" altLang="ja-JP" sz="1800" b="1"/>
              <a:t>)</a:t>
            </a:r>
            <a:endParaRPr kumimoji="1" lang="ja-JP" altLang="en-US" sz="1800" b="1"/>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02381"/>
            <a:ext cx="4687455"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できたこと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916673"/>
            <a:ext cx="9580880" cy="307777"/>
          </a:xfrm>
          <a:prstGeom prst="rect">
            <a:avLst/>
          </a:prstGeom>
          <a:noFill/>
        </p:spPr>
        <p:txBody>
          <a:bodyPr wrap="square" rtlCol="0">
            <a:spAutoFit/>
          </a:bodyPr>
          <a:lstStyle/>
          <a:p>
            <a:r>
              <a:rPr lang="en-US" altLang="ja-JP" sz="1400"/>
              <a:t>2.</a:t>
            </a:r>
            <a:r>
              <a:rPr lang="ja-JP" altLang="en-US" sz="1400"/>
              <a:t> </a:t>
            </a:r>
            <a:r>
              <a:rPr lang="en-US" altLang="ja-JP" sz="1400"/>
              <a:t>1</a:t>
            </a:r>
            <a:r>
              <a:rPr lang="ja-JP" altLang="en-US" sz="1400"/>
              <a:t>の理由について教えて下さい。</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a:t>1. </a:t>
            </a:r>
            <a:r>
              <a:rPr lang="ja-JP" altLang="en-US" sz="1400"/>
              <a:t>講義を聴いて、自団体のことを振り返り、できたこと、できなかったことそれぞれ上位</a:t>
            </a:r>
            <a:r>
              <a:rPr lang="en-US" altLang="ja-JP" sz="1400"/>
              <a:t>3</a:t>
            </a:r>
            <a:r>
              <a:rPr lang="ja-JP" altLang="en-US" sz="1400"/>
              <a:t>つ挙げるとしたら、どのようなものになりますか？</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272758"/>
            <a:ext cx="9580880" cy="12368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5091326"/>
            <a:ext cx="9580880" cy="1327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62560" y="4509628"/>
            <a:ext cx="9580880" cy="523220"/>
          </a:xfrm>
          <a:prstGeom prst="rect">
            <a:avLst/>
          </a:prstGeom>
          <a:noFill/>
        </p:spPr>
        <p:txBody>
          <a:bodyPr wrap="square" rtlCol="0">
            <a:spAutoFit/>
          </a:bodyPr>
          <a:lstStyle/>
          <a:p>
            <a:r>
              <a:rPr lang="en-US" altLang="ja-JP" sz="1400"/>
              <a:t>3.</a:t>
            </a:r>
            <a:r>
              <a:rPr lang="ja-JP" altLang="en-US" sz="1400"/>
              <a:t> 休眠預金の資金分配団体の</a:t>
            </a:r>
            <a:r>
              <a:rPr lang="en-US" altLang="ja-JP" sz="1400"/>
              <a:t>PO</a:t>
            </a:r>
            <a:r>
              <a:rPr lang="ja-JP" altLang="en-US" sz="1400"/>
              <a:t>として、どのように成長をしていきたいですか。またそのためには、どのようにしていきたいと思いましたか？</a:t>
            </a:r>
            <a:endParaRPr lang="en-US" altLang="ja-JP" sz="1400"/>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1276981"/>
            <a:ext cx="4681913"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できなかったこと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Tree>
    <p:extLst>
      <p:ext uri="{BB962C8B-B14F-4D97-AF65-F5344CB8AC3E}">
        <p14:creationId xmlns:p14="http://schemas.microsoft.com/office/powerpoint/2010/main" val="3658815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a:t>資金分配団体の支援戦略</a:t>
            </a:r>
            <a:br>
              <a:rPr lang="en-US" altLang="ja-JP" sz="1800" b="1"/>
            </a:br>
            <a:r>
              <a:rPr kumimoji="1" lang="ja-JP" altLang="en-US" sz="1800" b="1"/>
              <a:t>講師：</a:t>
            </a:r>
            <a:r>
              <a:rPr lang="ja-JP" altLang="en-US" sz="1800" b="1"/>
              <a:t>小林立明様（多摩大学社会的投資研究所主任研究員）</a:t>
            </a:r>
            <a:endParaRPr kumimoji="1" lang="ja-JP" altLang="en-US" sz="1800" b="1"/>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523220"/>
          </a:xfrm>
          <a:prstGeom prst="rect">
            <a:avLst/>
          </a:prstGeom>
          <a:noFill/>
        </p:spPr>
        <p:txBody>
          <a:bodyPr wrap="square" rtlCol="0">
            <a:spAutoFit/>
          </a:bodyPr>
          <a:lstStyle/>
          <a:p>
            <a:r>
              <a:rPr lang="en-US" altLang="ja-JP" sz="1400"/>
              <a:t>2.</a:t>
            </a:r>
            <a:r>
              <a:rPr lang="ja-JP" altLang="en-US" sz="1400"/>
              <a:t>支援戦略の考え方などをお聞きし、自団体の資金分配団体の役割をどのようにすべきだと考えますか。</a:t>
            </a:r>
            <a:r>
              <a:rPr lang="en-US" altLang="ja-JP" sz="1400"/>
              <a:t>200</a:t>
            </a:r>
            <a:r>
              <a:rPr lang="ja-JP" altLang="en-US" sz="1400"/>
              <a:t>文字以上記載してください。 </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a:t>1.</a:t>
            </a:r>
            <a:r>
              <a:rPr lang="ja-JP" altLang="en-US" sz="1400"/>
              <a:t>自団体について、どの分類が一番近しいタイプと思いましたか？１つではなく複数の組み合わせや、あるいは分類に当てはまらない場合も、それについて論じてください。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283936"/>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a:ea typeface="游ゴシック Light"/>
              </a:rPr>
              <a:t>評価について　事前評価・点検検証の振り返り　中間評価に向けて　</a:t>
            </a:r>
            <a:br>
              <a:rPr lang="en-US" altLang="ja-JP" sz="1800" b="1"/>
            </a:br>
            <a:r>
              <a:rPr lang="ja-JP" altLang="en-US" sz="1800" b="1">
                <a:ea typeface="游ゴシック Light"/>
              </a:rPr>
              <a:t>講師： 今田克司様　千葉直紀様（</a:t>
            </a:r>
            <a:r>
              <a:rPr lang="en-US" altLang="ja-JP" sz="1800" b="1">
                <a:ea typeface="游ゴシック Light"/>
              </a:rPr>
              <a:t>CSO</a:t>
            </a:r>
            <a:r>
              <a:rPr lang="ja-JP" altLang="en-US" sz="1800" b="1">
                <a:ea typeface="游ゴシック Light"/>
              </a:rPr>
              <a:t>ネットワーク）</a:t>
            </a:r>
            <a:endParaRPr kumimoji="1" lang="ja-JP" altLang="en-US"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258884"/>
            <a:ext cx="9580880" cy="307777"/>
          </a:xfrm>
          <a:prstGeom prst="rect">
            <a:avLst/>
          </a:prstGeom>
          <a:noFill/>
        </p:spPr>
        <p:txBody>
          <a:bodyPr wrap="square" rtlCol="0">
            <a:spAutoFit/>
          </a:bodyPr>
          <a:lstStyle/>
          <a:p>
            <a:r>
              <a:rPr lang="en-US" altLang="ja-JP" sz="1400"/>
              <a:t>2.</a:t>
            </a:r>
            <a:r>
              <a:rPr lang="ja-JP" altLang="en-US" sz="1400"/>
              <a:t>講義を聞いた上で、いままでの評価のやり方についてできていたこと、できていなかったことを記載してください。  </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a:t>1. </a:t>
            </a:r>
            <a:r>
              <a:rPr lang="ja-JP" altLang="en-US" sz="1400"/>
              <a:t>評価について、本講義から学んだことを教えて下さい。</a:t>
            </a:r>
            <a:endParaRPr lang="en-US" altLang="ja-JP" sz="1400"/>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33655"/>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220853"/>
            <a:ext cx="9580880" cy="523220"/>
          </a:xfrm>
          <a:prstGeom prst="rect">
            <a:avLst/>
          </a:prstGeom>
          <a:noFill/>
        </p:spPr>
        <p:txBody>
          <a:bodyPr wrap="square" lIns="91440" tIns="45720" rIns="91440" bIns="45720" rtlCol="0" anchor="t">
            <a:spAutoFit/>
          </a:bodyPr>
          <a:lstStyle/>
          <a:p>
            <a:r>
              <a:rPr lang="en-US" altLang="ja-JP" sz="1400">
                <a:ea typeface="游ゴシック"/>
              </a:rPr>
              <a:t>3.</a:t>
            </a:r>
            <a:r>
              <a:rPr lang="ja-JP" altLang="en-US" sz="1400">
                <a:ea typeface="游ゴシック"/>
              </a:rPr>
              <a:t> 本講義を聞いた上で、休眠預金の資金分配団体として、あるいは実行団体の自己評価を監督する立場として、中間評価に向けてどう配慮すること良いと考えますか。</a:t>
            </a:r>
            <a:endParaRPr lang="en-US" altLang="ja-JP" sz="1400">
              <a:ea typeface="游ゴシック"/>
            </a:endParaRPr>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【PO2</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16" name="正方形/長方形 15">
            <a:extLst>
              <a:ext uri="{FF2B5EF4-FFF2-40B4-BE49-F238E27FC236}">
                <a16:creationId xmlns:a16="http://schemas.microsoft.com/office/drawing/2014/main" id="{E6E9E24B-A1EC-4EC1-8097-1F293828FB49}"/>
              </a:ext>
            </a:extLst>
          </p:cNvPr>
          <p:cNvSpPr/>
          <p:nvPr/>
        </p:nvSpPr>
        <p:spPr>
          <a:xfrm>
            <a:off x="152400" y="2628550"/>
            <a:ext cx="4687455"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できていたこと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2603150"/>
            <a:ext cx="4681913"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できていなかったこと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Tree>
    <p:extLst>
      <p:ext uri="{BB962C8B-B14F-4D97-AF65-F5344CB8AC3E}">
        <p14:creationId xmlns:p14="http://schemas.microsoft.com/office/powerpoint/2010/main" val="14832573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637</Words>
  <Application>Microsoft Office PowerPoint</Application>
  <PresentationFormat>A4 210 x 297 mm</PresentationFormat>
  <Paragraphs>73</Paragraphs>
  <Slides>6</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游ゴシック</vt:lpstr>
      <vt:lpstr>游ゴシック Light</vt:lpstr>
      <vt:lpstr>Arial</vt:lpstr>
      <vt:lpstr>Calibri</vt:lpstr>
      <vt:lpstr>Office テーマ</vt:lpstr>
      <vt:lpstr>2021年度資金分配団体 【PO2年目前期研修】 ビデオ学習用課題</vt:lpstr>
      <vt:lpstr>2019年度事業のPOより1年間の活動を紹介 講師：日本更生保護協会 藤井郁子様    ジャパン・プラットフォーム 藤原航様            中部圏地域創造ファンド 三島知斗世様</vt:lpstr>
      <vt:lpstr>19年度事例を通じた対話～中間支援組織の課題と整理～ 講師：IIHOE 川北秀人様</vt:lpstr>
      <vt:lpstr>伴走支援の事例共有＆先輩POによるトークセッション　 講師： 番野智行様(NPO法人ETIC.)　 田口由紀絵様(パブリックリソース財団)</vt:lpstr>
      <vt:lpstr>資金分配団体の支援戦略 講師：小林立明様（多摩大学社会的投資研究所主任研究員）</vt:lpstr>
      <vt:lpstr>評価について　事前評価・点検検証の振り返り　中間評価に向けて　 講師： 今田克司様　千葉直紀様（CSOネットワーク）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PO研修ビデオ学習宿題</dc:title>
  <dc:creator/>
  <cp:lastModifiedBy>JANPIA 岡村 侑美</cp:lastModifiedBy>
  <cp:revision>3</cp:revision>
  <dcterms:created xsi:type="dcterms:W3CDTF">2019-12-24T03:57:59Z</dcterms:created>
  <dcterms:modified xsi:type="dcterms:W3CDTF">2022-01-28T10:15:26Z</dcterms:modified>
</cp:coreProperties>
</file>