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56" r:id="rId2"/>
    <p:sldId id="259" r:id="rId3"/>
    <p:sldId id="271" r:id="rId4"/>
    <p:sldId id="258" r:id="rId5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91C7E-FAD0-46FD-B8FF-60C374A56AF3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0A6EB-E397-4CB6-A0EF-6BBD6E1AE2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177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AA196-8F38-47D0-A5AF-9858AEE20EE4}" type="datetimeFigureOut">
              <a:rPr kumimoji="1" lang="ja-JP" altLang="en-US" smtClean="0"/>
              <a:t>2022/7/8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515D5C-954E-4E6D-B2D7-4EC9A3D19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33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15D5C-954E-4E6D-B2D7-4EC9A3D1910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428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15D5C-954E-4E6D-B2D7-4EC9A3D19106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536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419D88-00E0-48C0-AFF7-465FEC180E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9FDA99B-115B-4830-918F-9E728FF5A6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898BFC-47A7-4A04-A746-F1A8B30D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 dirty="0"/>
              <a:t>2022</a:t>
            </a:r>
            <a:r>
              <a:rPr lang="ja-JP" altLang="da-DK" dirty="0"/>
              <a:t>年</a:t>
            </a:r>
            <a:r>
              <a:rPr lang="da-DK" altLang="ja-JP" dirty="0"/>
              <a:t>7</a:t>
            </a:r>
            <a:r>
              <a:rPr lang="ja-JP" altLang="da-DK" dirty="0"/>
              <a:t>月</a:t>
            </a:r>
            <a:r>
              <a:rPr lang="da-DK" altLang="ja-JP" dirty="0"/>
              <a:t>ver</a:t>
            </a:r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B6D881-F8B7-46F3-A24C-996225D95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/>
              <a:t>資金分配団体</a:t>
            </a:r>
            <a:r>
              <a:rPr lang="en-US" altLang="zh-TW" dirty="0"/>
              <a:t>【PO2</a:t>
            </a:r>
            <a:r>
              <a:rPr lang="zh-TW" altLang="en-US" dirty="0"/>
              <a:t>年目研修</a:t>
            </a:r>
            <a:r>
              <a:rPr lang="en-US" altLang="zh-TW" dirty="0"/>
              <a:t>】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29DADF-6544-4C64-8DD4-C2B849FB4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012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F7F7E7-D2C7-43C5-9F9D-F677CBD8D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1FC33F-276D-4BD2-9DCF-B7C5A5D1EB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F22508-AC34-4A89-BCE3-9D6313C18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 dirty="0"/>
              <a:t>2022</a:t>
            </a:r>
            <a:r>
              <a:rPr kumimoji="1" lang="ja-JP" altLang="da-DK" dirty="0"/>
              <a:t>年</a:t>
            </a:r>
            <a:r>
              <a:rPr kumimoji="1" lang="da-DK" altLang="ja-JP" dirty="0"/>
              <a:t>7</a:t>
            </a:r>
            <a:r>
              <a:rPr kumimoji="1" lang="ja-JP" altLang="da-DK" dirty="0"/>
              <a:t>月</a:t>
            </a:r>
            <a:r>
              <a:rPr kumimoji="1" lang="da-DK" altLang="ja-JP" dirty="0"/>
              <a:t>ver</a:t>
            </a:r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01A715-2312-4B9B-B54D-D40EE509A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 dirty="0"/>
              <a:t>資金分配団体</a:t>
            </a:r>
            <a:r>
              <a:rPr kumimoji="1" lang="en-US" altLang="zh-TW" dirty="0"/>
              <a:t>【PO2</a:t>
            </a:r>
            <a:r>
              <a:rPr kumimoji="1" lang="zh-TW" altLang="en-US" dirty="0"/>
              <a:t>年目研修</a:t>
            </a:r>
            <a:r>
              <a:rPr kumimoji="1" lang="en-US" altLang="zh-TW" dirty="0"/>
              <a:t>】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30EEBC-7C6F-454F-8012-389342044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64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A685C50-7527-4409-9532-8C7E7AD437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607C90-5731-4D22-B59A-64578BC33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6B1452-0455-4E57-99E6-CC696965B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 dirty="0"/>
              <a:t>2022</a:t>
            </a:r>
            <a:r>
              <a:rPr kumimoji="1" lang="ja-JP" altLang="da-DK" dirty="0"/>
              <a:t>年</a:t>
            </a:r>
            <a:r>
              <a:rPr kumimoji="1" lang="da-DK" altLang="ja-JP" dirty="0"/>
              <a:t>7</a:t>
            </a:r>
            <a:r>
              <a:rPr kumimoji="1" lang="ja-JP" altLang="da-DK" dirty="0"/>
              <a:t>月</a:t>
            </a:r>
            <a:r>
              <a:rPr kumimoji="1" lang="da-DK" altLang="ja-JP" dirty="0"/>
              <a:t>ver</a:t>
            </a:r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D090CC-E9AF-4FFD-9CF7-EF4FCDD38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 dirty="0"/>
              <a:t>資金分配団体</a:t>
            </a:r>
            <a:r>
              <a:rPr kumimoji="1" lang="en-US" altLang="zh-TW" dirty="0"/>
              <a:t>【PO2</a:t>
            </a:r>
            <a:r>
              <a:rPr kumimoji="1" lang="zh-TW" altLang="en-US" dirty="0"/>
              <a:t>年目研修</a:t>
            </a:r>
            <a:r>
              <a:rPr kumimoji="1" lang="en-US" altLang="zh-TW" dirty="0"/>
              <a:t>】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E5F648-BFD3-4352-882C-4FFC18CCA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2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A3DD13-0878-4B42-8E2D-55BF56576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DBBE91-B30C-4805-9442-AE41AFC01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AD66A3-0E91-4C38-8B07-45D65A5DB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 dirty="0"/>
              <a:t>2022</a:t>
            </a:r>
            <a:r>
              <a:rPr lang="ja-JP" altLang="da-DK" dirty="0"/>
              <a:t>年</a:t>
            </a:r>
            <a:r>
              <a:rPr lang="da-DK" altLang="ja-JP" dirty="0"/>
              <a:t>7</a:t>
            </a:r>
            <a:r>
              <a:rPr lang="ja-JP" altLang="da-DK" dirty="0"/>
              <a:t>月</a:t>
            </a:r>
            <a:r>
              <a:rPr lang="da-DK" altLang="ja-JP" dirty="0"/>
              <a:t>ver</a:t>
            </a:r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5BAFD5-5377-4F80-8000-E9D6B6EC8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zh-TW" altLang="en-US" dirty="0"/>
              <a:t>資金分配団体</a:t>
            </a:r>
            <a:r>
              <a:rPr lang="en-US" altLang="zh-TW" dirty="0"/>
              <a:t>【PO2</a:t>
            </a:r>
            <a:r>
              <a:rPr lang="zh-TW" altLang="en-US" dirty="0"/>
              <a:t>年目研修</a:t>
            </a:r>
            <a:r>
              <a:rPr lang="en-US" altLang="zh-TW" dirty="0"/>
              <a:t>】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89E7BC-C345-43E0-8F16-FAB4C591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61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9B58B2-B4BE-454D-916B-DD9EBE163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BBE404-E770-4E98-9143-814DF3CAE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6DA90C-29FF-43B3-9F13-1DEC70082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 dirty="0"/>
              <a:t>2022</a:t>
            </a:r>
            <a:r>
              <a:rPr kumimoji="1" lang="ja-JP" altLang="da-DK" dirty="0"/>
              <a:t>年</a:t>
            </a:r>
            <a:r>
              <a:rPr kumimoji="1" lang="da-DK" altLang="ja-JP" dirty="0"/>
              <a:t>7</a:t>
            </a:r>
            <a:r>
              <a:rPr kumimoji="1" lang="ja-JP" altLang="da-DK" dirty="0"/>
              <a:t>月</a:t>
            </a:r>
            <a:r>
              <a:rPr kumimoji="1" lang="da-DK" altLang="ja-JP" dirty="0"/>
              <a:t>ver</a:t>
            </a:r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D9E306-6EAE-4E2B-9155-55DA37FE4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 dirty="0"/>
              <a:t>資金分配団体</a:t>
            </a:r>
            <a:r>
              <a:rPr kumimoji="1" lang="en-US" altLang="zh-TW" dirty="0"/>
              <a:t>【PO2</a:t>
            </a:r>
            <a:r>
              <a:rPr kumimoji="1" lang="zh-TW" altLang="en-US" dirty="0"/>
              <a:t>年目研修</a:t>
            </a:r>
            <a:r>
              <a:rPr kumimoji="1" lang="en-US" altLang="zh-TW" dirty="0"/>
              <a:t>】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057A7F-D2A6-4BC6-BA30-F8ADB69E7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868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D6C17C-B879-4F23-BA70-1551F40D5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F556FBD-77F2-4013-8532-9114492733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3CA6A93-4F25-40F0-A5AB-3CA767B6D2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8F74113-4B18-495A-9F46-8461A5D8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 dirty="0"/>
              <a:t>2022</a:t>
            </a:r>
            <a:r>
              <a:rPr kumimoji="1" lang="ja-JP" altLang="da-DK" dirty="0"/>
              <a:t>年</a:t>
            </a:r>
            <a:r>
              <a:rPr kumimoji="1" lang="da-DK" altLang="ja-JP" dirty="0"/>
              <a:t>7</a:t>
            </a:r>
            <a:r>
              <a:rPr kumimoji="1" lang="ja-JP" altLang="da-DK" dirty="0"/>
              <a:t>月</a:t>
            </a:r>
            <a:r>
              <a:rPr kumimoji="1" lang="da-DK" altLang="ja-JP" dirty="0"/>
              <a:t>ver</a:t>
            </a:r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525F47F-C274-4387-8648-EFC15CE57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 dirty="0"/>
              <a:t>資金分配団体</a:t>
            </a:r>
            <a:r>
              <a:rPr kumimoji="1" lang="en-US" altLang="zh-TW" dirty="0"/>
              <a:t>【PO2</a:t>
            </a:r>
            <a:r>
              <a:rPr kumimoji="1" lang="zh-TW" altLang="en-US" dirty="0"/>
              <a:t>年目研修</a:t>
            </a:r>
            <a:r>
              <a:rPr kumimoji="1" lang="en-US" altLang="zh-TW" dirty="0"/>
              <a:t>】</a:t>
            </a:r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2C5DC8-0BEE-4FB7-95FF-16DBB7EA4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71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F85403-2C57-4719-A0BA-AC48F8797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2F65DBD-9104-481C-BFAB-06A9A65F4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4603FAB-06C1-453D-A3F8-8B95E8DB6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65823AF-56F4-4826-80DE-0C9FF3B9AB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BD6FDA0-4F36-48DF-BAF9-7A0DD4F8A9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A8C48BA-06B2-4731-8093-853582673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 dirty="0"/>
              <a:t>2022</a:t>
            </a:r>
            <a:r>
              <a:rPr kumimoji="1" lang="ja-JP" altLang="da-DK" dirty="0"/>
              <a:t>年</a:t>
            </a:r>
            <a:r>
              <a:rPr kumimoji="1" lang="da-DK" altLang="ja-JP" dirty="0"/>
              <a:t>7</a:t>
            </a:r>
            <a:r>
              <a:rPr kumimoji="1" lang="ja-JP" altLang="da-DK" dirty="0"/>
              <a:t>月</a:t>
            </a:r>
            <a:r>
              <a:rPr kumimoji="1" lang="da-DK" altLang="ja-JP" dirty="0"/>
              <a:t>ver</a:t>
            </a:r>
            <a:endParaRPr kumimoji="1"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DCCBC77-BB04-4141-9093-EEBC1C8B5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 dirty="0"/>
              <a:t>資金分配団体</a:t>
            </a:r>
            <a:r>
              <a:rPr kumimoji="1" lang="en-US" altLang="zh-TW" dirty="0"/>
              <a:t>【PO2</a:t>
            </a:r>
            <a:r>
              <a:rPr kumimoji="1" lang="zh-TW" altLang="en-US" dirty="0"/>
              <a:t>年目研修</a:t>
            </a:r>
            <a:r>
              <a:rPr kumimoji="1" lang="en-US" altLang="zh-TW" dirty="0"/>
              <a:t>】</a:t>
            </a:r>
            <a:endParaRPr kumimoji="1" lang="ja-JP" alt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7A7A9B7-A6C7-4736-8C58-1F42EFEA8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192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5613D9-3BBC-4CFC-B0C9-7467BA9BF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CBE999C-3AB4-4BA7-9391-1DEAC82B8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 dirty="0"/>
              <a:t>2022</a:t>
            </a:r>
            <a:r>
              <a:rPr kumimoji="1" lang="ja-JP" altLang="da-DK" dirty="0"/>
              <a:t>年</a:t>
            </a:r>
            <a:r>
              <a:rPr kumimoji="1" lang="da-DK" altLang="ja-JP" dirty="0"/>
              <a:t>7</a:t>
            </a:r>
            <a:r>
              <a:rPr kumimoji="1" lang="ja-JP" altLang="da-DK" dirty="0"/>
              <a:t>月</a:t>
            </a:r>
            <a:r>
              <a:rPr kumimoji="1" lang="da-DK" altLang="ja-JP" dirty="0"/>
              <a:t>ver</a:t>
            </a:r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FE55A8E-7936-4D8D-9896-F871BC018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 dirty="0"/>
              <a:t>資金分配団体</a:t>
            </a:r>
            <a:r>
              <a:rPr kumimoji="1" lang="en-US" altLang="zh-TW" dirty="0"/>
              <a:t>【PO2</a:t>
            </a:r>
            <a:r>
              <a:rPr kumimoji="1" lang="zh-TW" altLang="en-US" dirty="0"/>
              <a:t>年目研修</a:t>
            </a:r>
            <a:r>
              <a:rPr kumimoji="1" lang="en-US" altLang="zh-TW" dirty="0"/>
              <a:t>】</a:t>
            </a:r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70849EE-E323-4590-8109-F0F499A3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288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81E5514-F180-40A0-A168-29B4E89A4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 dirty="0"/>
              <a:t>2022</a:t>
            </a:r>
            <a:r>
              <a:rPr kumimoji="1" lang="ja-JP" altLang="da-DK" dirty="0"/>
              <a:t>年</a:t>
            </a:r>
            <a:r>
              <a:rPr kumimoji="1" lang="da-DK" altLang="ja-JP" dirty="0"/>
              <a:t>7</a:t>
            </a:r>
            <a:r>
              <a:rPr kumimoji="1" lang="ja-JP" altLang="da-DK" dirty="0"/>
              <a:t>月</a:t>
            </a:r>
            <a:r>
              <a:rPr kumimoji="1" lang="da-DK" altLang="ja-JP" dirty="0"/>
              <a:t>ver</a:t>
            </a:r>
            <a:endParaRPr kumimoji="1"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B6EEA5C-325F-42CD-8B54-29D9A4A2A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 dirty="0"/>
              <a:t>資金分配団体</a:t>
            </a:r>
            <a:r>
              <a:rPr kumimoji="1" lang="en-US" altLang="zh-TW" dirty="0"/>
              <a:t>【PO2</a:t>
            </a:r>
            <a:r>
              <a:rPr kumimoji="1" lang="zh-TW" altLang="en-US" dirty="0"/>
              <a:t>年目研修</a:t>
            </a:r>
            <a:r>
              <a:rPr kumimoji="1" lang="en-US" altLang="zh-TW" dirty="0"/>
              <a:t>】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0E5C0B-752B-4C23-8268-998FA5AC3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7984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6E5F7B-D2E9-48CB-946B-D3B71C752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CAFDD3-76F2-42D6-A7D8-858EE2146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42B02A-3A6D-4E41-BC7D-0C1BE74C1B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280B70-BE52-4A92-B0A0-9E93A99C5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 dirty="0"/>
              <a:t>2022</a:t>
            </a:r>
            <a:r>
              <a:rPr kumimoji="1" lang="ja-JP" altLang="da-DK" dirty="0"/>
              <a:t>年</a:t>
            </a:r>
            <a:r>
              <a:rPr kumimoji="1" lang="da-DK" altLang="ja-JP" dirty="0"/>
              <a:t>7</a:t>
            </a:r>
            <a:r>
              <a:rPr kumimoji="1" lang="ja-JP" altLang="da-DK" dirty="0"/>
              <a:t>月</a:t>
            </a:r>
            <a:r>
              <a:rPr kumimoji="1" lang="da-DK" altLang="ja-JP" dirty="0"/>
              <a:t>ver</a:t>
            </a:r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F5F7E8-9B8D-41D9-84BA-F3F40BA03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 dirty="0"/>
              <a:t>資金分配団体</a:t>
            </a:r>
            <a:r>
              <a:rPr kumimoji="1" lang="en-US" altLang="zh-TW" dirty="0"/>
              <a:t>【PO2</a:t>
            </a:r>
            <a:r>
              <a:rPr kumimoji="1" lang="zh-TW" altLang="en-US" dirty="0"/>
              <a:t>年目研修</a:t>
            </a:r>
            <a:r>
              <a:rPr kumimoji="1" lang="en-US" altLang="zh-TW" dirty="0"/>
              <a:t>】</a:t>
            </a:r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7A63A2C-28C4-448C-B2C9-283357949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00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97D42-A5E5-42EE-9ACF-ABD260BC2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C3CC7C1-3708-4700-A350-DF2612E923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CB5F05E-FB58-4E68-8C2B-2B1623EDF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E8BF893-5287-469F-B159-2B23E4A0A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 dirty="0"/>
              <a:t>2022</a:t>
            </a:r>
            <a:r>
              <a:rPr kumimoji="1" lang="ja-JP" altLang="da-DK" dirty="0"/>
              <a:t>年</a:t>
            </a:r>
            <a:r>
              <a:rPr kumimoji="1" lang="da-DK" altLang="ja-JP" dirty="0"/>
              <a:t>7</a:t>
            </a:r>
            <a:r>
              <a:rPr kumimoji="1" lang="ja-JP" altLang="da-DK" dirty="0"/>
              <a:t>月</a:t>
            </a:r>
            <a:r>
              <a:rPr kumimoji="1" lang="da-DK" altLang="ja-JP" dirty="0"/>
              <a:t>ver</a:t>
            </a:r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BE37B6C-5607-4A7D-AF5D-03DC0EA54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 dirty="0"/>
              <a:t>資金分配団体</a:t>
            </a:r>
            <a:r>
              <a:rPr kumimoji="1" lang="en-US" altLang="zh-TW" dirty="0"/>
              <a:t>【PO2</a:t>
            </a:r>
            <a:r>
              <a:rPr kumimoji="1" lang="zh-TW" altLang="en-US" dirty="0"/>
              <a:t>年目研修</a:t>
            </a:r>
            <a:r>
              <a:rPr kumimoji="1" lang="en-US" altLang="zh-TW" dirty="0"/>
              <a:t>】</a:t>
            </a:r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1FA466-3CCB-42E8-887F-52FE97857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02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D886AA8-DBD8-4C24-B185-9D1B06AFE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897291-8677-4AF1-B806-E052812EA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796E6B-7E64-45E4-AA61-B052D3CECA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altLang="ja-JP" dirty="0"/>
              <a:t>2022</a:t>
            </a:r>
            <a:r>
              <a:rPr lang="ja-JP" altLang="da-DK" dirty="0"/>
              <a:t>年</a:t>
            </a:r>
            <a:r>
              <a:rPr lang="da-DK" altLang="ja-JP" dirty="0"/>
              <a:t>7</a:t>
            </a:r>
            <a:r>
              <a:rPr lang="ja-JP" altLang="da-DK" dirty="0"/>
              <a:t>月</a:t>
            </a:r>
            <a:r>
              <a:rPr lang="da-DK" altLang="ja-JP" dirty="0"/>
              <a:t>ver</a:t>
            </a:r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E8FF66-77B1-4DFB-8B72-E8C517038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 dirty="0"/>
              <a:t>資金分配団体</a:t>
            </a:r>
            <a:r>
              <a:rPr lang="en-US" altLang="zh-TW" dirty="0"/>
              <a:t>【PO2</a:t>
            </a:r>
            <a:r>
              <a:rPr lang="zh-TW" altLang="en-US" dirty="0"/>
              <a:t>年目研修</a:t>
            </a:r>
            <a:r>
              <a:rPr lang="en-US" altLang="zh-TW" dirty="0"/>
              <a:t>】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32B3E3-91DE-44B7-A3F9-0FDB623737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9114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03F9FD-AFF1-4480-9435-C4E5EB624E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684066"/>
            <a:ext cx="7429500" cy="2387600"/>
          </a:xfrm>
        </p:spPr>
        <p:txBody>
          <a:bodyPr>
            <a:normAutofit/>
          </a:bodyPr>
          <a:lstStyle/>
          <a:p>
            <a:r>
              <a:rPr lang="en-US" altLang="ja-JP" sz="4800" dirty="0"/>
              <a:t>2022</a:t>
            </a:r>
            <a:r>
              <a:rPr lang="ja-JP" altLang="en-US" sz="4800" dirty="0"/>
              <a:t>年度資金分配団体</a:t>
            </a:r>
            <a:br>
              <a:rPr lang="en-US" altLang="ja-JP" sz="4800" dirty="0"/>
            </a:br>
            <a:r>
              <a:rPr lang="en-US" altLang="ja-JP" sz="4800" dirty="0"/>
              <a:t>【PO3</a:t>
            </a:r>
            <a:r>
              <a:rPr lang="ja-JP" altLang="en-US" sz="4800" dirty="0"/>
              <a:t>年目研修</a:t>
            </a:r>
            <a:r>
              <a:rPr lang="en-US" altLang="ja-JP" sz="4800" dirty="0"/>
              <a:t>】</a:t>
            </a:r>
            <a:br>
              <a:rPr lang="en-US" altLang="ja-JP" sz="4800" dirty="0"/>
            </a:br>
            <a:r>
              <a:rPr lang="ja-JP" altLang="en-US" sz="4800" dirty="0"/>
              <a:t>ビデオ学習用課題</a:t>
            </a:r>
            <a:endParaRPr kumimoji="1" lang="ja-JP" altLang="en-US" sz="4800" dirty="0"/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BF03F9FD-AFF1-4480-9435-C4E5EB624E9F}"/>
              </a:ext>
            </a:extLst>
          </p:cNvPr>
          <p:cNvSpPr txBox="1">
            <a:spLocks/>
          </p:cNvSpPr>
          <p:nvPr/>
        </p:nvSpPr>
        <p:spPr>
          <a:xfrm>
            <a:off x="1238250" y="4129961"/>
            <a:ext cx="7429500" cy="749337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8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4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11680" y="4528316"/>
            <a:ext cx="598753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u="sng" dirty="0"/>
              <a:t>資金分配団体名：　　　　　　　　　　　　　　　　　</a:t>
            </a:r>
            <a:endParaRPr kumimoji="1" lang="en-US" altLang="ja-JP" u="sng" dirty="0"/>
          </a:p>
          <a:p>
            <a:endParaRPr kumimoji="1" lang="en-US" altLang="ja-JP" dirty="0"/>
          </a:p>
          <a:p>
            <a:r>
              <a:rPr lang="ja-JP" altLang="en-US" u="sng" dirty="0"/>
              <a:t>名前　　　　　：　　　　　　　　　　　　　　　　　</a:t>
            </a:r>
            <a:endParaRPr lang="en-US" altLang="ja-JP" u="sng" dirty="0"/>
          </a:p>
          <a:p>
            <a:endParaRPr lang="en-US" altLang="ja-JP" u="sng" dirty="0"/>
          </a:p>
          <a:p>
            <a:r>
              <a:rPr lang="ja-JP" altLang="en-US" sz="1400" u="sng" dirty="0"/>
              <a:t>確認者</a:t>
            </a:r>
            <a:r>
              <a:rPr lang="en-US" altLang="ja-JP" sz="1400" u="sng" dirty="0"/>
              <a:t>(JANPIA</a:t>
            </a:r>
            <a:r>
              <a:rPr lang="ja-JP" altLang="en-US" sz="1400" u="sng" dirty="0"/>
              <a:t>担当</a:t>
            </a:r>
            <a:r>
              <a:rPr lang="en-US" altLang="ja-JP" sz="1400" u="sng" dirty="0"/>
              <a:t>)</a:t>
            </a:r>
            <a:r>
              <a:rPr lang="ja-JP" altLang="en-US" u="sng" dirty="0"/>
              <a:t>：　　　　　　　　　　　　　　　</a:t>
            </a:r>
            <a:r>
              <a:rPr lang="ja-JP" altLang="en-US" u="sng"/>
              <a:t>　　</a:t>
            </a:r>
            <a:endParaRPr kumimoji="1" lang="ja-JP" altLang="en-US" u="sng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/>
              <a:t>資金分配団体</a:t>
            </a:r>
            <a:r>
              <a:rPr lang="en-US" altLang="zh-TW" dirty="0"/>
              <a:t>【PO3</a:t>
            </a:r>
            <a:r>
              <a:rPr lang="zh-TW" altLang="en-US" dirty="0"/>
              <a:t>年目研修</a:t>
            </a:r>
            <a:r>
              <a:rPr lang="en-US" altLang="zh-TW" dirty="0"/>
              <a:t>】</a:t>
            </a:r>
            <a:endParaRPr lang="ja-JP" altLang="en-US" dirty="0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 dirty="0"/>
              <a:t>2022</a:t>
            </a:r>
            <a:r>
              <a:rPr lang="ja-JP" altLang="da-DK" dirty="0"/>
              <a:t>年</a:t>
            </a:r>
            <a:r>
              <a:rPr lang="da-DK" altLang="ja-JP" dirty="0"/>
              <a:t>7</a:t>
            </a:r>
            <a:r>
              <a:rPr lang="ja-JP" altLang="da-DK" dirty="0"/>
              <a:t>月</a:t>
            </a:r>
            <a:r>
              <a:rPr lang="da-DK" altLang="ja-JP" dirty="0"/>
              <a:t>ver</a:t>
            </a:r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1237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-32377"/>
            <a:ext cx="9071429" cy="907020"/>
          </a:xfrm>
        </p:spPr>
        <p:txBody>
          <a:bodyPr>
            <a:normAutofit/>
          </a:bodyPr>
          <a:lstStyle/>
          <a:p>
            <a:r>
              <a:rPr lang="ja-JP" altLang="en-US" sz="1800" b="1" dirty="0"/>
              <a:t>中間評価について　事前評価を事業に活かす、中間評価につなげる　</a:t>
            </a:r>
            <a:br>
              <a:rPr lang="en-US" altLang="ja-JP" sz="1800" b="1" dirty="0"/>
            </a:br>
            <a:r>
              <a:rPr lang="ja-JP" altLang="en-US" sz="1800" b="1" dirty="0"/>
              <a:t>講師： 今田克司様　千葉直紀様　</a:t>
            </a:r>
            <a:r>
              <a:rPr lang="en-US" altLang="ja-JP" sz="1800" b="1" dirty="0"/>
              <a:t>CSO</a:t>
            </a:r>
            <a:r>
              <a:rPr lang="ja-JP" altLang="en-US" sz="1800" b="1" dirty="0"/>
              <a:t>ネットワーク</a:t>
            </a:r>
            <a:endParaRPr kumimoji="1" lang="ja-JP" altLang="en-US" sz="1800" b="1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1090684"/>
            <a:ext cx="9580880" cy="1083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62560" y="2258884"/>
            <a:ext cx="958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2.</a:t>
            </a:r>
            <a:r>
              <a:rPr lang="ja-JP" altLang="en-US" sz="1400" dirty="0"/>
              <a:t>チェックポイントを聞いた上で、いままでの評価のやり方についてできていたこと、できていなかったことを記載してください。  </a:t>
            </a:r>
            <a:endParaRPr lang="en-US" altLang="ja-JP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753761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1. </a:t>
            </a:r>
            <a:r>
              <a:rPr lang="ja-JP" altLang="en-US" sz="1400" dirty="0"/>
              <a:t>評価について、本講義から学んだことを教えて下さい。</a:t>
            </a:r>
            <a:endParaRPr lang="en-US" altLang="ja-JP" sz="1400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47E470C-117A-4DA4-997A-FE629AAEE652}"/>
              </a:ext>
            </a:extLst>
          </p:cNvPr>
          <p:cNvSpPr/>
          <p:nvPr/>
        </p:nvSpPr>
        <p:spPr>
          <a:xfrm>
            <a:off x="162560" y="4833655"/>
            <a:ext cx="9580880" cy="15444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BC8A6D4-E420-4D4B-B6C4-85E4B0A9BC82}"/>
              </a:ext>
            </a:extLst>
          </p:cNvPr>
          <p:cNvSpPr txBox="1"/>
          <p:nvPr/>
        </p:nvSpPr>
        <p:spPr>
          <a:xfrm>
            <a:off x="121920" y="4459247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3.</a:t>
            </a:r>
            <a:r>
              <a:rPr lang="ja-JP" altLang="en-US" sz="1400" dirty="0"/>
              <a:t> 資金分配団体、および実行団体の中間評価計画をよりよくするために、どのようにしようと思いましたか</a:t>
            </a:r>
            <a:endParaRPr lang="en-US" altLang="ja-JP" sz="1400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 dirty="0"/>
              <a:t>2022</a:t>
            </a:r>
            <a:r>
              <a:rPr lang="ja-JP" altLang="da-DK" dirty="0"/>
              <a:t>年</a:t>
            </a:r>
            <a:r>
              <a:rPr lang="da-DK" altLang="ja-JP" dirty="0"/>
              <a:t>7</a:t>
            </a:r>
            <a:r>
              <a:rPr lang="ja-JP" altLang="da-DK" dirty="0"/>
              <a:t>月</a:t>
            </a:r>
            <a:r>
              <a:rPr lang="da-DK" altLang="ja-JP" dirty="0"/>
              <a:t>ver</a:t>
            </a:r>
            <a:endParaRPr lang="ja-JP" altLang="en-US" dirty="0"/>
          </a:p>
        </p:txBody>
      </p:sp>
      <p:sp>
        <p:nvSpPr>
          <p:cNvPr id="13" name="フッター プレースホルダー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/>
              <a:t>資金分配団体</a:t>
            </a:r>
            <a:r>
              <a:rPr lang="en-US" altLang="zh-TW" dirty="0"/>
              <a:t>【PO3</a:t>
            </a:r>
            <a:r>
              <a:rPr lang="zh-TW" altLang="en-US" dirty="0"/>
              <a:t>年目研修</a:t>
            </a:r>
            <a:r>
              <a:rPr lang="en-US" altLang="zh-TW" dirty="0"/>
              <a:t>】</a:t>
            </a:r>
            <a:endParaRPr lang="ja-JP" altLang="en-US" dirty="0"/>
          </a:p>
        </p:txBody>
      </p: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507116" y="375612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 dirty="0"/>
              <a:t>受講済み　□　</a:t>
            </a:r>
            <a:endParaRPr lang="en-US" altLang="ja-JP" sz="1400" u="sng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2871354"/>
            <a:ext cx="4687455" cy="1555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できていたこと　</a:t>
            </a:r>
            <a:r>
              <a:rPr lang="ja-JP" altLang="en-US" sz="1400" dirty="0">
                <a:solidFill>
                  <a:schemeClr val="tx1"/>
                </a:solidFill>
              </a:rPr>
              <a:t>　　　　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・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5061527" y="2845954"/>
            <a:ext cx="4681913" cy="1555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できていなかったこと　</a:t>
            </a:r>
            <a:r>
              <a:rPr lang="ja-JP" altLang="en-US" sz="1400" dirty="0">
                <a:solidFill>
                  <a:schemeClr val="tx1"/>
                </a:solidFill>
              </a:rPr>
              <a:t>　　　　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・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257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140712"/>
            <a:ext cx="8543925" cy="838134"/>
          </a:xfrm>
        </p:spPr>
        <p:txBody>
          <a:bodyPr>
            <a:normAutofit/>
          </a:bodyPr>
          <a:lstStyle/>
          <a:p>
            <a:r>
              <a:rPr lang="ja-JP" altLang="en-US" sz="1800" b="1" dirty="0"/>
              <a:t>中間評価 点検検証の要諦</a:t>
            </a:r>
            <a:br>
              <a:rPr lang="en-US" altLang="ja-JP" sz="1800" b="1" dirty="0"/>
            </a:br>
            <a:r>
              <a:rPr lang="ja-JP" altLang="en-US" sz="1800" b="1" dirty="0"/>
              <a:t>講師：</a:t>
            </a:r>
            <a:r>
              <a:rPr lang="en-US" altLang="ja-JP" sz="1800" b="1" dirty="0"/>
              <a:t>JANPIA</a:t>
            </a:r>
            <a:r>
              <a:rPr lang="ja-JP" altLang="en-US" sz="1800" b="1" dirty="0"/>
              <a:t>　竹之下</a:t>
            </a:r>
            <a:endParaRPr kumimoji="1" lang="ja-JP" altLang="en-US" sz="1800" b="1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62560" y="1468480"/>
            <a:ext cx="9580880" cy="14668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21920" y="3038129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2.</a:t>
            </a:r>
            <a:r>
              <a:rPr lang="ja-JP" altLang="en-US" sz="1400" dirty="0"/>
              <a:t> ５つの失敗例で当てはまりそうなことはありましたか。実行団体と、どんなことを話してみたいと思いましたか。</a:t>
            </a:r>
            <a:endParaRPr lang="en-US" altLang="ja-JP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901905"/>
            <a:ext cx="949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ja-JP" altLang="en-US" sz="1400" dirty="0"/>
              <a:t>点検・検証について、新しい考え方・整理について説明しましたが、どのような感想を得ましたか。実行団体の状況を踏まえ、メリット、デメリットや、やりやすさ、難しさなどを考え、記載してください。</a:t>
            </a:r>
            <a:endParaRPr lang="en-US" altLang="ja-JP" sz="14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3448729"/>
            <a:ext cx="9580880" cy="13518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 dirty="0"/>
              <a:t>2022</a:t>
            </a:r>
            <a:r>
              <a:rPr lang="ja-JP" altLang="da-DK" dirty="0"/>
              <a:t>年</a:t>
            </a:r>
            <a:r>
              <a:rPr lang="da-DK" altLang="ja-JP" dirty="0"/>
              <a:t>7</a:t>
            </a:r>
            <a:r>
              <a:rPr lang="ja-JP" altLang="da-DK" dirty="0"/>
              <a:t>月</a:t>
            </a:r>
            <a:r>
              <a:rPr lang="da-DK" altLang="ja-JP" dirty="0"/>
              <a:t>ver</a:t>
            </a:r>
            <a:endParaRPr lang="ja-JP" altLang="en-US" dirty="0"/>
          </a:p>
        </p:txBody>
      </p:sp>
      <p:sp>
        <p:nvSpPr>
          <p:cNvPr id="11" name="フッター プレースホルダー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/>
              <a:t>資金分配団体</a:t>
            </a:r>
            <a:r>
              <a:rPr lang="en-US" altLang="zh-TW" dirty="0"/>
              <a:t>【PO3</a:t>
            </a:r>
            <a:r>
              <a:rPr lang="zh-TW" altLang="en-US" dirty="0"/>
              <a:t>年目研修</a:t>
            </a:r>
            <a:r>
              <a:rPr lang="en-US" altLang="zh-TW" dirty="0"/>
              <a:t>】</a:t>
            </a:r>
            <a:endParaRPr lang="ja-JP" altLang="en-US" dirty="0"/>
          </a:p>
        </p:txBody>
      </p:sp>
      <p:sp>
        <p:nvSpPr>
          <p:cNvPr id="12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507116" y="383563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 dirty="0"/>
              <a:t>受講済み　□　</a:t>
            </a:r>
            <a:endParaRPr lang="en-US" altLang="ja-JP" sz="1400" u="sng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21920" y="4929879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3.</a:t>
            </a:r>
            <a:r>
              <a:rPr lang="ja-JP" altLang="en-US" sz="1400" dirty="0"/>
              <a:t> 本内容で最も学びが深かった内容やキーワードは何ですか。</a:t>
            </a:r>
            <a:endParaRPr lang="en-US" altLang="ja-JP" sz="1400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5314022"/>
            <a:ext cx="9580880" cy="9820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1159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124695"/>
            <a:ext cx="8543925" cy="782954"/>
          </a:xfrm>
        </p:spPr>
        <p:txBody>
          <a:bodyPr>
            <a:normAutofit/>
          </a:bodyPr>
          <a:lstStyle/>
          <a:p>
            <a:r>
              <a:rPr lang="ja-JP" altLang="en-US" sz="1800" b="1" dirty="0"/>
              <a:t>中間評価に向けたグループワーク</a:t>
            </a:r>
            <a:endParaRPr kumimoji="1" lang="ja-JP" altLang="en-US" sz="1800" b="1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1145416"/>
            <a:ext cx="4687455" cy="1555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やってみたいこと　</a:t>
            </a:r>
            <a:r>
              <a:rPr lang="ja-JP" altLang="en-US" sz="1400" dirty="0">
                <a:solidFill>
                  <a:schemeClr val="tx1"/>
                </a:solidFill>
              </a:rPr>
              <a:t>　　　　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・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62560" y="2856276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2.</a:t>
            </a:r>
            <a:r>
              <a:rPr lang="ja-JP" altLang="en-US" sz="1400" dirty="0"/>
              <a:t> </a:t>
            </a:r>
            <a:r>
              <a:rPr lang="en-US" altLang="ja-JP" sz="1400" dirty="0"/>
              <a:t>1</a:t>
            </a:r>
            <a:r>
              <a:rPr lang="ja-JP" altLang="en-US" sz="1400" dirty="0"/>
              <a:t>で選んだ中で、特に大事にしたいこと、その理由について教えて下さい。</a:t>
            </a:r>
            <a:endParaRPr lang="en-US" altLang="ja-JP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753761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1. </a:t>
            </a:r>
            <a:r>
              <a:rPr lang="ja-JP" altLang="en-US" sz="1400" dirty="0"/>
              <a:t>グループワークの発表を聞いて、やってみたいこと、参考になったことを記載してください。</a:t>
            </a:r>
            <a:endParaRPr lang="en-US" altLang="ja-JP" sz="14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3200288"/>
            <a:ext cx="9580880" cy="12368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47E470C-117A-4DA4-997A-FE629AAEE652}"/>
              </a:ext>
            </a:extLst>
          </p:cNvPr>
          <p:cNvSpPr/>
          <p:nvPr/>
        </p:nvSpPr>
        <p:spPr>
          <a:xfrm>
            <a:off x="162560" y="5091326"/>
            <a:ext cx="9580880" cy="132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BC8A6D4-E420-4D4B-B6C4-85E4B0A9BC82}"/>
              </a:ext>
            </a:extLst>
          </p:cNvPr>
          <p:cNvSpPr txBox="1"/>
          <p:nvPr/>
        </p:nvSpPr>
        <p:spPr>
          <a:xfrm>
            <a:off x="162560" y="4509628"/>
            <a:ext cx="958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3.</a:t>
            </a:r>
            <a:r>
              <a:rPr lang="ja-JP" altLang="en-US" sz="1400" dirty="0"/>
              <a:t> 全ての研修を受け、休眠預金の資金分配団体の</a:t>
            </a:r>
            <a:r>
              <a:rPr lang="en-US" altLang="ja-JP" sz="1400" dirty="0"/>
              <a:t>PO</a:t>
            </a:r>
            <a:r>
              <a:rPr lang="ja-JP" altLang="en-US" sz="1400" dirty="0"/>
              <a:t>として、どのように成長をしていきたいですか。またそのためには、どのようにしていきたいと思いましたか？</a:t>
            </a:r>
            <a:endParaRPr lang="en-US" altLang="ja-JP" sz="14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390726" y="416838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 dirty="0"/>
              <a:t>受講済み　□　</a:t>
            </a:r>
            <a:endParaRPr lang="en-US" altLang="ja-JP" sz="1400" u="sng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 dirty="0"/>
              <a:t>2022</a:t>
            </a:r>
            <a:r>
              <a:rPr lang="ja-JP" altLang="da-DK" dirty="0"/>
              <a:t>年</a:t>
            </a:r>
            <a:r>
              <a:rPr lang="da-DK" altLang="ja-JP" dirty="0"/>
              <a:t>7</a:t>
            </a:r>
            <a:r>
              <a:rPr lang="ja-JP" altLang="da-DK" dirty="0"/>
              <a:t>月</a:t>
            </a:r>
            <a:r>
              <a:rPr lang="da-DK" altLang="ja-JP" dirty="0"/>
              <a:t>ver</a:t>
            </a:r>
            <a:endParaRPr lang="ja-JP" altLang="en-US" dirty="0"/>
          </a:p>
        </p:txBody>
      </p:sp>
      <p:sp>
        <p:nvSpPr>
          <p:cNvPr id="14" name="フッター プレースホルダー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/>
              <a:t>資金分配団体</a:t>
            </a:r>
            <a:r>
              <a:rPr lang="en-US" altLang="zh-TW" dirty="0"/>
              <a:t>【PO3</a:t>
            </a:r>
            <a:r>
              <a:rPr lang="zh-TW" altLang="en-US" dirty="0"/>
              <a:t>年目研修</a:t>
            </a:r>
            <a:r>
              <a:rPr lang="en-US" altLang="zh-TW" dirty="0"/>
              <a:t>】</a:t>
            </a:r>
            <a:endParaRPr lang="ja-JP" altLang="en-US" dirty="0"/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5061527" y="1120016"/>
            <a:ext cx="4681913" cy="1555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参考に</a:t>
            </a:r>
            <a:r>
              <a:rPr kumimoji="1" lang="ja-JP" altLang="en-US" sz="1400" dirty="0">
                <a:solidFill>
                  <a:schemeClr val="tx1"/>
                </a:solidFill>
              </a:rPr>
              <a:t>なったこと</a:t>
            </a:r>
            <a:r>
              <a:rPr kumimoji="1" lang="en-US" altLang="ja-JP" sz="1400" dirty="0">
                <a:solidFill>
                  <a:schemeClr val="tx1"/>
                </a:solidFill>
              </a:rPr>
              <a:t>(</a:t>
            </a:r>
            <a:r>
              <a:rPr kumimoji="1" lang="ja-JP" altLang="en-US" sz="1400" dirty="0">
                <a:solidFill>
                  <a:schemeClr val="tx1"/>
                </a:solidFill>
              </a:rPr>
              <a:t>やるかどうかは、ひとまず別とする</a:t>
            </a:r>
            <a:r>
              <a:rPr kumimoji="1" lang="en-US" altLang="ja-JP" sz="1400" dirty="0">
                <a:solidFill>
                  <a:schemeClr val="tx1"/>
                </a:solidFill>
              </a:rPr>
              <a:t>)</a:t>
            </a:r>
            <a:r>
              <a:rPr kumimoji="1"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</a:rPr>
              <a:t>　　　　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・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815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415</Words>
  <Application>Microsoft Office PowerPoint</Application>
  <PresentationFormat>A4 210 x 297 mm</PresentationFormat>
  <Paragraphs>59</Paragraphs>
  <Slides>4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游ゴシック</vt:lpstr>
      <vt:lpstr>游ゴシック Light</vt:lpstr>
      <vt:lpstr>Arial</vt:lpstr>
      <vt:lpstr>Calibri</vt:lpstr>
      <vt:lpstr>Office テーマ</vt:lpstr>
      <vt:lpstr>2022年度資金分配団体 【PO3年目研修】 ビデオ学習用課題</vt:lpstr>
      <vt:lpstr>中間評価について　事前評価を事業に活かす、中間評価につなげる　 講師： 今田克司様　千葉直紀様　CSOネットワーク</vt:lpstr>
      <vt:lpstr>中間評価 点検検証の要諦 講師：JANPIA　竹之下</vt:lpstr>
      <vt:lpstr>中間評価に向けたグループワーク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2022-07-08T00:00:58Z</dcterms:created>
  <dcterms:modified xsi:type="dcterms:W3CDTF">2022-07-08T00:01:03Z</dcterms:modified>
</cp:coreProperties>
</file>