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3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notesMasterIdLst>
    <p:notesMasterId r:id="rId6"/>
  </p:notesMasterIdLst>
  <p:handoutMasterIdLst>
    <p:handoutMasterId r:id="rId7"/>
  </p:handoutMasterIdLst>
  <p:sldIdLst>
    <p:sldId id="256" r:id="rId2"/>
    <p:sldId id="258" r:id="rId3"/>
    <p:sldId id="259" r:id="rId4"/>
    <p:sldId id="283" r:id="rId5"/>
  </p:sldIdLst>
  <p:sldSz cx="9906000" cy="6858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0" autoAdjust="0"/>
    <p:restoredTop sz="93083" autoAdjust="0"/>
  </p:normalViewPr>
  <p:slideViewPr>
    <p:cSldViewPr snapToGrid="0">
      <p:cViewPr varScale="1">
        <p:scale>
          <a:sx n="60" d="100"/>
          <a:sy n="60" d="100"/>
        </p:scale>
        <p:origin x="1232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14" Type="http://schemas.openxmlformats.org/officeDocument/2006/relationships/customXml" Target="../customXml/item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D91C7E-FAD0-46FD-B8FF-60C374A56AF3}" type="datetimeFigureOut">
              <a:rPr kumimoji="1" lang="ja-JP" altLang="en-US" smtClean="0"/>
              <a:t>2023/12/12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10A6EB-E397-4CB6-A0EF-6BBD6E1AE2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11774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FAA196-8F38-47D0-A5AF-9858AEE20EE4}" type="datetimeFigureOut">
              <a:rPr kumimoji="1" lang="ja-JP" altLang="en-US" smtClean="0"/>
              <a:t>2023/12/12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515D5C-954E-4E6D-B2D7-4EC9A3D191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33079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515D5C-954E-4E6D-B2D7-4EC9A3D19106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94285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515D5C-954E-4E6D-B2D7-4EC9A3D19106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85368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419D88-00E0-48C0-AFF7-465FEC180E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48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9FDA99B-115B-4830-918F-9E728FF5A6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1950"/>
            </a:lvl1pPr>
            <a:lvl2pPr marL="371475" indent="0" algn="ctr">
              <a:buNone/>
              <a:defRPr sz="1625"/>
            </a:lvl2pPr>
            <a:lvl3pPr marL="742950" indent="0" algn="ctr">
              <a:buNone/>
              <a:defRPr sz="1463"/>
            </a:lvl3pPr>
            <a:lvl4pPr marL="1114425" indent="0" algn="ctr">
              <a:buNone/>
              <a:defRPr sz="1300"/>
            </a:lvl4pPr>
            <a:lvl5pPr marL="1485900" indent="0" algn="ctr">
              <a:buNone/>
              <a:defRPr sz="1300"/>
            </a:lvl5pPr>
            <a:lvl6pPr marL="1857375" indent="0" algn="ctr">
              <a:buNone/>
              <a:defRPr sz="1300"/>
            </a:lvl6pPr>
            <a:lvl7pPr marL="2228850" indent="0" algn="ctr">
              <a:buNone/>
              <a:defRPr sz="1300"/>
            </a:lvl7pPr>
            <a:lvl8pPr marL="2600325" indent="0" algn="ctr">
              <a:buNone/>
              <a:defRPr sz="1300"/>
            </a:lvl8pPr>
            <a:lvl9pPr marL="2971800" indent="0" algn="ctr">
              <a:buNone/>
              <a:defRPr sz="13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C898BFC-47A7-4A04-A746-F1A8B30D39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altLang="ja-JP"/>
              <a:t>2022</a:t>
            </a:r>
            <a:r>
              <a:rPr lang="ja-JP" altLang="da-DK"/>
              <a:t>年</a:t>
            </a:r>
            <a:r>
              <a:rPr lang="da-DK" altLang="ja-JP"/>
              <a:t>11</a:t>
            </a:r>
            <a:r>
              <a:rPr lang="ja-JP" altLang="da-DK"/>
              <a:t>月</a:t>
            </a:r>
            <a:r>
              <a:rPr lang="da-DK" altLang="ja-JP"/>
              <a:t>ver</a:t>
            </a:r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9B6D881-F8B7-46F3-A24C-996225D95D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資金分配団体</a:t>
            </a:r>
            <a:r>
              <a:rPr lang="en-US" altLang="zh-TW"/>
              <a:t>【PO2</a:t>
            </a:r>
            <a:r>
              <a:rPr lang="zh-TW" altLang="en-US"/>
              <a:t>年目研修</a:t>
            </a:r>
            <a:r>
              <a:rPr lang="en-US" altLang="zh-TW"/>
              <a:t>】</a:t>
            </a: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829DADF-6544-4C64-8DD4-C2B849FB4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30129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9F7F7E7-D2C7-43C5-9F9D-F677CBD8D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81FC33F-276D-4BD2-9DCF-B7C5A5D1EB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7F22508-AC34-4A89-BCE3-9D6313C185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da-DK" altLang="ja-JP"/>
              <a:t>2022</a:t>
            </a:r>
            <a:r>
              <a:rPr kumimoji="1" lang="ja-JP" altLang="da-DK"/>
              <a:t>年</a:t>
            </a:r>
            <a:r>
              <a:rPr kumimoji="1" lang="da-DK" altLang="ja-JP"/>
              <a:t>11</a:t>
            </a:r>
            <a:r>
              <a:rPr kumimoji="1" lang="ja-JP" altLang="da-DK"/>
              <a:t>月</a:t>
            </a:r>
            <a:r>
              <a:rPr kumimoji="1" lang="da-DK" altLang="ja-JP"/>
              <a:t>ver</a:t>
            </a:r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201A715-2312-4B9B-B54D-D40EE509A4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TW" altLang="en-US"/>
              <a:t>資金分配団体</a:t>
            </a:r>
            <a:r>
              <a:rPr kumimoji="1" lang="en-US" altLang="zh-TW"/>
              <a:t>【PO2</a:t>
            </a:r>
            <a:r>
              <a:rPr kumimoji="1" lang="zh-TW" altLang="en-US"/>
              <a:t>年目研修</a:t>
            </a:r>
            <a:r>
              <a:rPr kumimoji="1" lang="en-US" altLang="zh-TW"/>
              <a:t>】</a:t>
            </a:r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D30EEBC-7C6F-454F-8012-389342044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5643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0A685C50-7527-4409-9532-8C7E7AD437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088981" y="365125"/>
            <a:ext cx="2135981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8607C90-5731-4D22-B59A-64578BC337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1037" y="365125"/>
            <a:ext cx="6284119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16B1452-0455-4E57-99E6-CC696965B7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da-DK" altLang="ja-JP"/>
              <a:t>2022</a:t>
            </a:r>
            <a:r>
              <a:rPr kumimoji="1" lang="ja-JP" altLang="da-DK"/>
              <a:t>年</a:t>
            </a:r>
            <a:r>
              <a:rPr kumimoji="1" lang="da-DK" altLang="ja-JP"/>
              <a:t>11</a:t>
            </a:r>
            <a:r>
              <a:rPr kumimoji="1" lang="ja-JP" altLang="da-DK"/>
              <a:t>月</a:t>
            </a:r>
            <a:r>
              <a:rPr kumimoji="1" lang="da-DK" altLang="ja-JP"/>
              <a:t>ver</a:t>
            </a:r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CD090CC-E9AF-4FFD-9CF7-EF4FCDD385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TW" altLang="en-US"/>
              <a:t>資金分配団体</a:t>
            </a:r>
            <a:r>
              <a:rPr kumimoji="1" lang="en-US" altLang="zh-TW"/>
              <a:t>【PO2</a:t>
            </a:r>
            <a:r>
              <a:rPr kumimoji="1" lang="zh-TW" altLang="en-US"/>
              <a:t>年目研修</a:t>
            </a:r>
            <a:r>
              <a:rPr kumimoji="1" lang="en-US" altLang="zh-TW"/>
              <a:t>】</a:t>
            </a:r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7E5F648-BFD3-4352-882C-4FFC18CCA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25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CA3DD13-0878-4B42-8E2D-55BF565765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2DBBE91-B30C-4805-9442-AE41AFC014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2AD66A3-0E91-4C38-8B07-45D65A5DB5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altLang="ja-JP"/>
              <a:t>2022</a:t>
            </a:r>
            <a:r>
              <a:rPr lang="ja-JP" altLang="da-DK"/>
              <a:t>年</a:t>
            </a:r>
            <a:r>
              <a:rPr lang="da-DK" altLang="ja-JP"/>
              <a:t>11</a:t>
            </a:r>
            <a:r>
              <a:rPr lang="ja-JP" altLang="da-DK"/>
              <a:t>月</a:t>
            </a:r>
            <a:r>
              <a:rPr lang="da-DK" altLang="ja-JP"/>
              <a:t>ver</a:t>
            </a:r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C5BAFD5-5377-4F80-8000-E9D6B6EC82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/>
            </a:lvl1pPr>
          </a:lstStyle>
          <a:p>
            <a:r>
              <a:rPr lang="zh-TW" altLang="en-US"/>
              <a:t>資金分配団体</a:t>
            </a:r>
            <a:r>
              <a:rPr lang="en-US" altLang="zh-TW"/>
              <a:t>【PO2</a:t>
            </a:r>
            <a:r>
              <a:rPr lang="zh-TW" altLang="en-US"/>
              <a:t>年目研修</a:t>
            </a:r>
            <a:r>
              <a:rPr lang="en-US" altLang="zh-TW"/>
              <a:t>】</a:t>
            </a: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289E7BC-C345-43E0-8F16-FAB4C591CD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56159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9B58B2-B4BE-454D-916B-DD9EBE163B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5878" y="1709739"/>
            <a:ext cx="8543925" cy="2852737"/>
          </a:xfrm>
        </p:spPr>
        <p:txBody>
          <a:bodyPr anchor="b"/>
          <a:lstStyle>
            <a:lvl1pPr>
              <a:defRPr sz="48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4BBE404-E770-4E98-9143-814DF3CAEC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5878" y="4589464"/>
            <a:ext cx="8543925" cy="1500187"/>
          </a:xfrm>
        </p:spPr>
        <p:txBody>
          <a:bodyPr/>
          <a:lstStyle>
            <a:lvl1pPr marL="0" indent="0">
              <a:buNone/>
              <a:defRPr sz="1950">
                <a:solidFill>
                  <a:schemeClr val="tx1">
                    <a:tint val="75000"/>
                  </a:schemeClr>
                </a:solidFill>
              </a:defRPr>
            </a:lvl1pPr>
            <a:lvl2pPr marL="371475" indent="0">
              <a:buNone/>
              <a:defRPr sz="1625">
                <a:solidFill>
                  <a:schemeClr val="tx1">
                    <a:tint val="75000"/>
                  </a:schemeClr>
                </a:solidFill>
              </a:defRPr>
            </a:lvl2pPr>
            <a:lvl3pPr marL="742950" indent="0">
              <a:buNone/>
              <a:defRPr sz="1463">
                <a:solidFill>
                  <a:schemeClr val="tx1">
                    <a:tint val="75000"/>
                  </a:schemeClr>
                </a:solidFill>
              </a:defRPr>
            </a:lvl3pPr>
            <a:lvl4pPr marL="111442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48590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185737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22885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60032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297180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66DA90C-29FF-43B3-9F13-1DEC70082C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da-DK" altLang="ja-JP"/>
              <a:t>2022</a:t>
            </a:r>
            <a:r>
              <a:rPr kumimoji="1" lang="ja-JP" altLang="da-DK"/>
              <a:t>年</a:t>
            </a:r>
            <a:r>
              <a:rPr kumimoji="1" lang="da-DK" altLang="ja-JP"/>
              <a:t>11</a:t>
            </a:r>
            <a:r>
              <a:rPr kumimoji="1" lang="ja-JP" altLang="da-DK"/>
              <a:t>月</a:t>
            </a:r>
            <a:r>
              <a:rPr kumimoji="1" lang="da-DK" altLang="ja-JP"/>
              <a:t>ver</a:t>
            </a:r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4D9E306-6EAE-4E2B-9155-55DA37FE45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TW" altLang="en-US"/>
              <a:t>資金分配団体</a:t>
            </a:r>
            <a:r>
              <a:rPr kumimoji="1" lang="en-US" altLang="zh-TW"/>
              <a:t>【PO2</a:t>
            </a:r>
            <a:r>
              <a:rPr kumimoji="1" lang="zh-TW" altLang="en-US"/>
              <a:t>年目研修</a:t>
            </a:r>
            <a:r>
              <a:rPr kumimoji="1" lang="en-US" altLang="zh-TW"/>
              <a:t>】</a:t>
            </a:r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4057A7F-D2A6-4BC6-BA30-F8ADB69E79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9868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6D6C17C-B879-4F23-BA70-1551F40D59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F556FBD-77F2-4013-8532-9114492733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3CA6A93-4F25-40F0-A5AB-3CA767B6D2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8F74113-4B18-495A-9F46-8461A5D8A8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da-DK" altLang="ja-JP"/>
              <a:t>2022</a:t>
            </a:r>
            <a:r>
              <a:rPr kumimoji="1" lang="ja-JP" altLang="da-DK"/>
              <a:t>年</a:t>
            </a:r>
            <a:r>
              <a:rPr kumimoji="1" lang="da-DK" altLang="ja-JP"/>
              <a:t>11</a:t>
            </a:r>
            <a:r>
              <a:rPr kumimoji="1" lang="ja-JP" altLang="da-DK"/>
              <a:t>月</a:t>
            </a:r>
            <a:r>
              <a:rPr kumimoji="1" lang="da-DK" altLang="ja-JP"/>
              <a:t>ver</a:t>
            </a:r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525F47F-C274-4387-8648-EFC15CE57E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TW" altLang="en-US"/>
              <a:t>資金分配団体</a:t>
            </a:r>
            <a:r>
              <a:rPr kumimoji="1" lang="en-US" altLang="zh-TW"/>
              <a:t>【PO2</a:t>
            </a:r>
            <a:r>
              <a:rPr kumimoji="1" lang="zh-TW" altLang="en-US"/>
              <a:t>年目研修</a:t>
            </a:r>
            <a:r>
              <a:rPr kumimoji="1" lang="en-US" altLang="zh-TW"/>
              <a:t>】</a:t>
            </a:r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C2C5DC8-0BEE-4FB7-95FF-16DBB7EA41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8716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CF85403-2C57-4719-A0BA-AC48F87974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2F65DBD-9104-481C-BFAB-06A9A65F44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2328" y="1681163"/>
            <a:ext cx="4190702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4603FAB-06C1-453D-A3F8-8B95E8DB6C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2328" y="2505075"/>
            <a:ext cx="4190702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E65823AF-56F4-4826-80DE-0C9FF3B9AB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EBD6FDA0-4F36-48DF-BAF9-7A0DD4F8A9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EA8C48BA-06B2-4731-8093-853582673D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da-DK" altLang="ja-JP"/>
              <a:t>2022</a:t>
            </a:r>
            <a:r>
              <a:rPr kumimoji="1" lang="ja-JP" altLang="da-DK"/>
              <a:t>年</a:t>
            </a:r>
            <a:r>
              <a:rPr kumimoji="1" lang="da-DK" altLang="ja-JP"/>
              <a:t>11</a:t>
            </a:r>
            <a:r>
              <a:rPr kumimoji="1" lang="ja-JP" altLang="da-DK"/>
              <a:t>月</a:t>
            </a:r>
            <a:r>
              <a:rPr kumimoji="1" lang="da-DK" altLang="ja-JP"/>
              <a:t>ver</a:t>
            </a:r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DCCBC77-BB04-4141-9093-EEBC1C8B55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TW" altLang="en-US"/>
              <a:t>資金分配団体</a:t>
            </a:r>
            <a:r>
              <a:rPr kumimoji="1" lang="en-US" altLang="zh-TW"/>
              <a:t>【PO2</a:t>
            </a:r>
            <a:r>
              <a:rPr kumimoji="1" lang="zh-TW" altLang="en-US"/>
              <a:t>年目研修</a:t>
            </a:r>
            <a:r>
              <a:rPr kumimoji="1" lang="en-US" altLang="zh-TW"/>
              <a:t>】</a:t>
            </a:r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B7A7A9B7-A6C7-4736-8C58-1F42EFEA81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19290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65613D9-3BBC-4CFC-B0C9-7467BA9BFF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CBE999C-3AB4-4BA7-9391-1DEAC82B8C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da-DK" altLang="ja-JP"/>
              <a:t>2022</a:t>
            </a:r>
            <a:r>
              <a:rPr kumimoji="1" lang="ja-JP" altLang="da-DK"/>
              <a:t>年</a:t>
            </a:r>
            <a:r>
              <a:rPr kumimoji="1" lang="da-DK" altLang="ja-JP"/>
              <a:t>11</a:t>
            </a:r>
            <a:r>
              <a:rPr kumimoji="1" lang="ja-JP" altLang="da-DK"/>
              <a:t>月</a:t>
            </a:r>
            <a:r>
              <a:rPr kumimoji="1" lang="da-DK" altLang="ja-JP"/>
              <a:t>ver</a:t>
            </a:r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9FE55A8E-7936-4D8D-9896-F871BC018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TW" altLang="en-US"/>
              <a:t>資金分配団体</a:t>
            </a:r>
            <a:r>
              <a:rPr kumimoji="1" lang="en-US" altLang="zh-TW"/>
              <a:t>【PO2</a:t>
            </a:r>
            <a:r>
              <a:rPr kumimoji="1" lang="zh-TW" altLang="en-US"/>
              <a:t>年目研修</a:t>
            </a:r>
            <a:r>
              <a:rPr kumimoji="1" lang="en-US" altLang="zh-TW"/>
              <a:t>】</a:t>
            </a:r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70849EE-E323-4590-8109-F0F499A38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7288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E81E5514-F180-40A0-A168-29B4E89A40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da-DK" altLang="ja-JP"/>
              <a:t>2022</a:t>
            </a:r>
            <a:r>
              <a:rPr kumimoji="1" lang="ja-JP" altLang="da-DK"/>
              <a:t>年</a:t>
            </a:r>
            <a:r>
              <a:rPr kumimoji="1" lang="da-DK" altLang="ja-JP"/>
              <a:t>11</a:t>
            </a:r>
            <a:r>
              <a:rPr kumimoji="1" lang="ja-JP" altLang="da-DK"/>
              <a:t>月</a:t>
            </a:r>
            <a:r>
              <a:rPr kumimoji="1" lang="da-DK" altLang="ja-JP"/>
              <a:t>ver</a:t>
            </a:r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4B6EEA5C-325F-42CD-8B54-29D9A4A2A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TW" altLang="en-US"/>
              <a:t>資金分配団体</a:t>
            </a:r>
            <a:r>
              <a:rPr kumimoji="1" lang="en-US" altLang="zh-TW"/>
              <a:t>【PO2</a:t>
            </a:r>
            <a:r>
              <a:rPr kumimoji="1" lang="zh-TW" altLang="en-US"/>
              <a:t>年目研修</a:t>
            </a:r>
            <a:r>
              <a:rPr kumimoji="1" lang="en-US" altLang="zh-TW"/>
              <a:t>】</a:t>
            </a:r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A0E5C0B-752B-4C23-8268-998FA5AC3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79848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06E5F7B-D2E9-48CB-946B-D3B71C7521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DCAFDD3-76F2-42D6-A7D8-858EE21464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>
              <a:defRPr sz="2600"/>
            </a:lvl1pPr>
            <a:lvl2pPr>
              <a:defRPr sz="2275"/>
            </a:lvl2pPr>
            <a:lvl3pPr>
              <a:defRPr sz="1950"/>
            </a:lvl3pPr>
            <a:lvl4pPr>
              <a:defRPr sz="1625"/>
            </a:lvl4pPr>
            <a:lvl5pPr>
              <a:defRPr sz="1625"/>
            </a:lvl5pPr>
            <a:lvl6pPr>
              <a:defRPr sz="1625"/>
            </a:lvl6pPr>
            <a:lvl7pPr>
              <a:defRPr sz="1625"/>
            </a:lvl7pPr>
            <a:lvl8pPr>
              <a:defRPr sz="1625"/>
            </a:lvl8pPr>
            <a:lvl9pPr>
              <a:defRPr sz="1625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542B02A-3A6D-4E41-BC7D-0C1BE74C1B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75" indent="0">
              <a:buNone/>
              <a:defRPr sz="1138"/>
            </a:lvl2pPr>
            <a:lvl3pPr marL="742950" indent="0">
              <a:buNone/>
              <a:defRPr sz="975"/>
            </a:lvl3pPr>
            <a:lvl4pPr marL="1114425" indent="0">
              <a:buNone/>
              <a:defRPr sz="813"/>
            </a:lvl4pPr>
            <a:lvl5pPr marL="1485900" indent="0">
              <a:buNone/>
              <a:defRPr sz="813"/>
            </a:lvl5pPr>
            <a:lvl6pPr marL="1857375" indent="0">
              <a:buNone/>
              <a:defRPr sz="813"/>
            </a:lvl6pPr>
            <a:lvl7pPr marL="2228850" indent="0">
              <a:buNone/>
              <a:defRPr sz="813"/>
            </a:lvl7pPr>
            <a:lvl8pPr marL="2600325" indent="0">
              <a:buNone/>
              <a:defRPr sz="813"/>
            </a:lvl8pPr>
            <a:lvl9pPr marL="2971800" indent="0">
              <a:buNone/>
              <a:defRPr sz="81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0280B70-BE52-4A92-B0A0-9E93A99C5B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da-DK" altLang="ja-JP"/>
              <a:t>2022</a:t>
            </a:r>
            <a:r>
              <a:rPr kumimoji="1" lang="ja-JP" altLang="da-DK"/>
              <a:t>年</a:t>
            </a:r>
            <a:r>
              <a:rPr kumimoji="1" lang="da-DK" altLang="ja-JP"/>
              <a:t>11</a:t>
            </a:r>
            <a:r>
              <a:rPr kumimoji="1" lang="ja-JP" altLang="da-DK"/>
              <a:t>月</a:t>
            </a:r>
            <a:r>
              <a:rPr kumimoji="1" lang="da-DK" altLang="ja-JP"/>
              <a:t>ver</a:t>
            </a:r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1F5F7E8-9B8D-41D9-84BA-F3F40BA03F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TW" altLang="en-US"/>
              <a:t>資金分配団体</a:t>
            </a:r>
            <a:r>
              <a:rPr kumimoji="1" lang="en-US" altLang="zh-TW"/>
              <a:t>【PO2</a:t>
            </a:r>
            <a:r>
              <a:rPr kumimoji="1" lang="zh-TW" altLang="en-US"/>
              <a:t>年目研修</a:t>
            </a:r>
            <a:r>
              <a:rPr kumimoji="1" lang="en-US" altLang="zh-TW"/>
              <a:t>】</a:t>
            </a:r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7A63A2C-28C4-448C-B2C9-2833579491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0008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97D42-A5E5-42EE-9ACF-ABD260BC2B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6C3CC7C1-3708-4700-A350-DF2612E9234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 marL="0" indent="0">
              <a:buNone/>
              <a:defRPr sz="2600"/>
            </a:lvl1pPr>
            <a:lvl2pPr marL="371475" indent="0">
              <a:buNone/>
              <a:defRPr sz="2275"/>
            </a:lvl2pPr>
            <a:lvl3pPr marL="742950" indent="0">
              <a:buNone/>
              <a:defRPr sz="1950"/>
            </a:lvl3pPr>
            <a:lvl4pPr marL="1114425" indent="0">
              <a:buNone/>
              <a:defRPr sz="1625"/>
            </a:lvl4pPr>
            <a:lvl5pPr marL="1485900" indent="0">
              <a:buNone/>
              <a:defRPr sz="1625"/>
            </a:lvl5pPr>
            <a:lvl6pPr marL="1857375" indent="0">
              <a:buNone/>
              <a:defRPr sz="1625"/>
            </a:lvl6pPr>
            <a:lvl7pPr marL="2228850" indent="0">
              <a:buNone/>
              <a:defRPr sz="1625"/>
            </a:lvl7pPr>
            <a:lvl8pPr marL="2600325" indent="0">
              <a:buNone/>
              <a:defRPr sz="1625"/>
            </a:lvl8pPr>
            <a:lvl9pPr marL="2971800" indent="0">
              <a:buNone/>
              <a:defRPr sz="1625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CB5F05E-FB58-4E68-8C2B-2B1623EDF5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75" indent="0">
              <a:buNone/>
              <a:defRPr sz="1138"/>
            </a:lvl2pPr>
            <a:lvl3pPr marL="742950" indent="0">
              <a:buNone/>
              <a:defRPr sz="975"/>
            </a:lvl3pPr>
            <a:lvl4pPr marL="1114425" indent="0">
              <a:buNone/>
              <a:defRPr sz="813"/>
            </a:lvl4pPr>
            <a:lvl5pPr marL="1485900" indent="0">
              <a:buNone/>
              <a:defRPr sz="813"/>
            </a:lvl5pPr>
            <a:lvl6pPr marL="1857375" indent="0">
              <a:buNone/>
              <a:defRPr sz="813"/>
            </a:lvl6pPr>
            <a:lvl7pPr marL="2228850" indent="0">
              <a:buNone/>
              <a:defRPr sz="813"/>
            </a:lvl7pPr>
            <a:lvl8pPr marL="2600325" indent="0">
              <a:buNone/>
              <a:defRPr sz="813"/>
            </a:lvl8pPr>
            <a:lvl9pPr marL="2971800" indent="0">
              <a:buNone/>
              <a:defRPr sz="81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E8BF893-5287-469F-B159-2B23E4A0AB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da-DK" altLang="ja-JP"/>
              <a:t>2022</a:t>
            </a:r>
            <a:r>
              <a:rPr kumimoji="1" lang="ja-JP" altLang="da-DK"/>
              <a:t>年</a:t>
            </a:r>
            <a:r>
              <a:rPr kumimoji="1" lang="da-DK" altLang="ja-JP"/>
              <a:t>11</a:t>
            </a:r>
            <a:r>
              <a:rPr kumimoji="1" lang="ja-JP" altLang="da-DK"/>
              <a:t>月</a:t>
            </a:r>
            <a:r>
              <a:rPr kumimoji="1" lang="da-DK" altLang="ja-JP"/>
              <a:t>ver</a:t>
            </a:r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BE37B6C-5607-4A7D-AF5D-03DC0EA54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TW" altLang="en-US"/>
              <a:t>資金分配団体</a:t>
            </a:r>
            <a:r>
              <a:rPr kumimoji="1" lang="en-US" altLang="zh-TW"/>
              <a:t>【PO2</a:t>
            </a:r>
            <a:r>
              <a:rPr kumimoji="1" lang="zh-TW" altLang="en-US"/>
              <a:t>年目研修</a:t>
            </a:r>
            <a:r>
              <a:rPr kumimoji="1" lang="en-US" altLang="zh-TW"/>
              <a:t>】</a:t>
            </a:r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71FA466-3CCB-42E8-887F-52FE978572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9029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ED886AA8-DBD8-4C24-B185-9D1B06AFE7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8897291-8677-4AF1-B806-E052812EA1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B796E6B-7E64-45E4-AA61-B052D3CECA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a-DK" altLang="ja-JP"/>
              <a:t>2022</a:t>
            </a:r>
            <a:r>
              <a:rPr lang="ja-JP" altLang="da-DK"/>
              <a:t>年</a:t>
            </a:r>
            <a:r>
              <a:rPr lang="da-DK" altLang="ja-JP"/>
              <a:t>11</a:t>
            </a:r>
            <a:r>
              <a:rPr lang="ja-JP" altLang="da-DK"/>
              <a:t>月</a:t>
            </a:r>
            <a:r>
              <a:rPr lang="da-DK" altLang="ja-JP"/>
              <a:t>ver</a:t>
            </a:r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DE8FF66-77B1-4DFB-8B72-E8C5170382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zh-TW" altLang="en-US"/>
              <a:t>資金分配団体</a:t>
            </a:r>
            <a:r>
              <a:rPr lang="en-US" altLang="zh-TW"/>
              <a:t>【PO2</a:t>
            </a:r>
            <a:r>
              <a:rPr lang="zh-TW" altLang="en-US"/>
              <a:t>年目研修</a:t>
            </a:r>
            <a:r>
              <a:rPr lang="en-US" altLang="zh-TW"/>
              <a:t>】</a:t>
            </a: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E32B3E3-91DE-44B7-A3F9-0FDB623737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CC3A8B-FD5A-42F6-A67C-4E83DD5BC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9114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/>
  <p:txStyles>
    <p:titleStyle>
      <a:lvl1pPr algn="l" defTabSz="742950" rtl="0" eaLnBrk="1" latinLnBrk="0" hangingPunct="1">
        <a:lnSpc>
          <a:spcPct val="90000"/>
        </a:lnSpc>
        <a:spcBef>
          <a:spcPct val="0"/>
        </a:spcBef>
        <a:buNone/>
        <a:defRPr kumimoji="1" sz="35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5738" indent="-185738" algn="l" defTabSz="742950" rtl="0" eaLnBrk="1" latinLnBrk="0" hangingPunct="1">
        <a:lnSpc>
          <a:spcPct val="90000"/>
        </a:lnSpc>
        <a:spcBef>
          <a:spcPts val="813"/>
        </a:spcBef>
        <a:buFont typeface="Arial" panose="020B0604020202020204" pitchFamily="34" charset="0"/>
        <a:buChar char="•"/>
        <a:defRPr kumimoji="1" sz="2275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2868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625" kern="1200">
          <a:solidFill>
            <a:schemeClr val="tx1"/>
          </a:solidFill>
          <a:latin typeface="+mn-lt"/>
          <a:ea typeface="+mn-ea"/>
          <a:cs typeface="+mn-cs"/>
        </a:defRPr>
      </a:lvl3pPr>
      <a:lvl4pPr marL="130016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67163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204311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41458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78606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315753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1pPr>
      <a:lvl2pPr marL="37147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2pPr>
      <a:lvl3pPr marL="74295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3pPr>
      <a:lvl4pPr marL="111442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48590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185737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60032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297180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F03F9FD-AFF1-4480-9435-C4E5EB624E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3177" y="449926"/>
            <a:ext cx="8299645" cy="2031325"/>
          </a:xfrm>
        </p:spPr>
        <p:txBody>
          <a:bodyPr>
            <a:normAutofit fontScale="90000"/>
          </a:bodyPr>
          <a:lstStyle/>
          <a:p>
            <a:r>
              <a:rPr lang="en-US" altLang="ja-JP" sz="4000" dirty="0"/>
              <a:t>2022</a:t>
            </a:r>
            <a:r>
              <a:rPr lang="ja-JP" altLang="en-US" sz="4000" dirty="0"/>
              <a:t>年度採択資金分配団体</a:t>
            </a:r>
            <a:br>
              <a:rPr lang="en-US" altLang="ja-JP" sz="4800" dirty="0"/>
            </a:br>
            <a:r>
              <a:rPr lang="en-US" altLang="ja-JP" sz="4800" dirty="0"/>
              <a:t>【PO2</a:t>
            </a:r>
            <a:r>
              <a:rPr lang="ja-JP" altLang="en-US" sz="4800" dirty="0"/>
              <a:t>年目研修</a:t>
            </a:r>
            <a:r>
              <a:rPr lang="ja-JP" altLang="en-US" sz="3300" dirty="0"/>
              <a:t>（</a:t>
            </a:r>
            <a:r>
              <a:rPr lang="en-US" altLang="ja-JP" sz="3300" dirty="0"/>
              <a:t>2023</a:t>
            </a:r>
            <a:r>
              <a:rPr lang="ja-JP" altLang="en-US" sz="3300" dirty="0"/>
              <a:t>年</a:t>
            </a:r>
            <a:r>
              <a:rPr lang="en-US" altLang="ja-JP" sz="3300" dirty="0"/>
              <a:t>11</a:t>
            </a:r>
            <a:r>
              <a:rPr lang="ja-JP" altLang="en-US" sz="3300" dirty="0"/>
              <a:t>月実施）</a:t>
            </a:r>
            <a:r>
              <a:rPr lang="en-US" altLang="ja-JP" sz="4800" dirty="0"/>
              <a:t>】</a:t>
            </a:r>
            <a:br>
              <a:rPr lang="en-US" altLang="ja-JP" sz="4800" dirty="0"/>
            </a:br>
            <a:r>
              <a:rPr lang="ja-JP" altLang="en-US" sz="4400" dirty="0"/>
              <a:t>ビデオ学習用課題</a:t>
            </a:r>
            <a:endParaRPr kumimoji="1" lang="ja-JP" altLang="en-US" sz="44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859844" y="2940763"/>
            <a:ext cx="6186309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u="sng" dirty="0"/>
              <a:t>資金分配団体名：　　　　　　　　　　　　　　　　　</a:t>
            </a:r>
            <a:endParaRPr kumimoji="1" lang="en-US" altLang="ja-JP" u="sng" dirty="0"/>
          </a:p>
          <a:p>
            <a:endParaRPr kumimoji="1" lang="en-US" altLang="ja-JP" dirty="0"/>
          </a:p>
          <a:p>
            <a:r>
              <a:rPr lang="ja-JP" altLang="en-US" u="sng" dirty="0"/>
              <a:t>名前　　　　　：　　　　　　　　　　　　　　　　　</a:t>
            </a:r>
            <a:endParaRPr lang="en-US" altLang="ja-JP" u="sng" dirty="0"/>
          </a:p>
          <a:p>
            <a:endParaRPr lang="en-US" altLang="ja-JP" u="sng" dirty="0"/>
          </a:p>
          <a:p>
            <a:r>
              <a:rPr lang="en-US" altLang="ja-JP" u="sng" dirty="0"/>
              <a:t>E-mail</a:t>
            </a:r>
            <a:r>
              <a:rPr lang="ja-JP" altLang="en-US" u="sng" dirty="0"/>
              <a:t>　　　　：　　　　　　　　　　　　　　　　　</a:t>
            </a:r>
            <a:endParaRPr lang="en-US" altLang="ja-JP" u="sng" dirty="0"/>
          </a:p>
          <a:p>
            <a:endParaRPr lang="en-US" altLang="ja-JP" u="sng" dirty="0"/>
          </a:p>
          <a:p>
            <a:r>
              <a:rPr lang="ja-JP" altLang="en-US" sz="1400" u="sng" dirty="0"/>
              <a:t>確認者</a:t>
            </a:r>
            <a:r>
              <a:rPr lang="en-US" altLang="ja-JP" sz="1400" u="sng" dirty="0"/>
              <a:t>(JANPIA</a:t>
            </a:r>
            <a:r>
              <a:rPr lang="ja-JP" altLang="en-US" sz="1400" u="sng" dirty="0"/>
              <a:t>担当</a:t>
            </a:r>
            <a:r>
              <a:rPr lang="en-US" altLang="ja-JP" sz="1400" u="sng" dirty="0"/>
              <a:t>)</a:t>
            </a:r>
            <a:r>
              <a:rPr lang="ja-JP" altLang="en-US" u="sng" dirty="0"/>
              <a:t>：　　　　　　　　　　　　　　　　　</a:t>
            </a:r>
            <a:endParaRPr kumimoji="1" lang="ja-JP" altLang="en-US" u="sng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資金分配団体</a:t>
            </a:r>
            <a:r>
              <a:rPr lang="en-US" altLang="zh-TW"/>
              <a:t>【PO2</a:t>
            </a:r>
            <a:r>
              <a:rPr lang="zh-TW" altLang="en-US"/>
              <a:t>年目研修</a:t>
            </a:r>
            <a:r>
              <a:rPr lang="en-US" altLang="zh-TW"/>
              <a:t>】</a:t>
            </a:r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1</a:t>
            </a:fld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6F091ED-8A9D-6341-4F95-8F5069AE328E}"/>
              </a:ext>
            </a:extLst>
          </p:cNvPr>
          <p:cNvSpPr txBox="1"/>
          <p:nvPr/>
        </p:nvSpPr>
        <p:spPr>
          <a:xfrm>
            <a:off x="1484944" y="5431601"/>
            <a:ext cx="713855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00" dirty="0"/>
              <a:t>【</a:t>
            </a:r>
            <a:r>
              <a:rPr lang="ja-JP" altLang="en-US" sz="1400" dirty="0"/>
              <a:t>はじめに</a:t>
            </a:r>
            <a:r>
              <a:rPr lang="en-US" altLang="ja-JP" sz="1400" dirty="0"/>
              <a:t>】</a:t>
            </a:r>
          </a:p>
          <a:p>
            <a:r>
              <a:rPr lang="ja-JP" altLang="en-US" sz="1400" b="1" dirty="0">
                <a:solidFill>
                  <a:srgbClr val="FF0000"/>
                </a:solidFill>
              </a:rPr>
              <a:t>　一部の講義のみ受講される方も、最終ページ「まとめ」の記載をお願いします。</a:t>
            </a:r>
            <a:endParaRPr lang="en-US" altLang="ja-JP" sz="1400" b="1" dirty="0">
              <a:solidFill>
                <a:srgbClr val="FF0000"/>
              </a:solidFill>
            </a:endParaRPr>
          </a:p>
          <a:p>
            <a:r>
              <a:rPr lang="ja-JP" altLang="en-US" sz="1400" dirty="0"/>
              <a:t>　レポートの記載が終わりましたら、</a:t>
            </a:r>
            <a:r>
              <a:rPr lang="en-US" altLang="ja-JP" sz="1400" dirty="0"/>
              <a:t>JANPIA</a:t>
            </a:r>
            <a:r>
              <a:rPr lang="ja-JP" altLang="en-US" sz="1400" dirty="0"/>
              <a:t>の担当</a:t>
            </a:r>
            <a:r>
              <a:rPr lang="en-US" altLang="ja-JP" sz="1400" dirty="0"/>
              <a:t>PO</a:t>
            </a:r>
            <a:r>
              <a:rPr lang="ja-JP" altLang="en-US" sz="1400" dirty="0"/>
              <a:t>に送付をお願いいたします。</a:t>
            </a:r>
            <a:endParaRPr lang="en-US" altLang="ja-JP" sz="1400" dirty="0"/>
          </a:p>
        </p:txBody>
      </p:sp>
    </p:spTree>
    <p:extLst>
      <p:ext uri="{BB962C8B-B14F-4D97-AF65-F5344CB8AC3E}">
        <p14:creationId xmlns:p14="http://schemas.microsoft.com/office/powerpoint/2010/main" val="38312372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EA64C43-AC66-4503-973E-5807B98FC8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560" y="311466"/>
            <a:ext cx="8543925" cy="782954"/>
          </a:xfrm>
        </p:spPr>
        <p:txBody>
          <a:bodyPr>
            <a:normAutofit fontScale="90000"/>
          </a:bodyPr>
          <a:lstStyle/>
          <a:p>
            <a:pPr fontAlgn="base"/>
            <a:r>
              <a:rPr lang="ja-JP" altLang="en-US" sz="1800" b="1" dirty="0"/>
              <a:t>伴走支援の事例共有＆先輩</a:t>
            </a:r>
            <a:r>
              <a:rPr lang="en-US" altLang="ja-JP" sz="1800" b="1" dirty="0"/>
              <a:t>PO</a:t>
            </a:r>
            <a:r>
              <a:rPr lang="ja-JP" altLang="en-US" sz="1800" b="1" dirty="0"/>
              <a:t>によるトークセッション　</a:t>
            </a:r>
            <a:br>
              <a:rPr lang="en-US" altLang="ja-JP" sz="1800" b="1" dirty="0"/>
            </a:br>
            <a:r>
              <a:rPr kumimoji="1" lang="ja-JP" altLang="en-US" sz="1800" b="1" dirty="0"/>
              <a:t>講師：</a:t>
            </a:r>
            <a:r>
              <a:rPr lang="en-US" altLang="ja-JP" sz="1800" b="1" dirty="0"/>
              <a:t> NPO</a:t>
            </a:r>
            <a:r>
              <a:rPr lang="ja-JP" altLang="en-US" sz="1800" b="1" dirty="0"/>
              <a:t>法人</a:t>
            </a:r>
            <a:r>
              <a:rPr lang="en-US" altLang="ja-JP" sz="1800" b="1" dirty="0"/>
              <a:t>ETIC. </a:t>
            </a:r>
            <a:r>
              <a:rPr lang="ja-JP" altLang="en-US" sz="1800" b="1" dirty="0"/>
              <a:t>番野智行様　</a:t>
            </a:r>
            <a:br>
              <a:rPr lang="en-US" altLang="ja-JP" sz="1800" b="1" dirty="0"/>
            </a:br>
            <a:r>
              <a:rPr lang="en-US" altLang="ja-JP" sz="1800" b="1" dirty="0"/>
              <a:t>           </a:t>
            </a:r>
            <a:r>
              <a:rPr lang="ja-JP" altLang="ja-JP" sz="1800" b="1" dirty="0"/>
              <a:t>ちばのＷＡ地域づくり基金　志村はるみ様</a:t>
            </a:r>
            <a:r>
              <a:rPr lang="ja-JP" altLang="en-US" sz="1800" b="1" dirty="0"/>
              <a:t>、全国盲ろう者協会　伊藤翔生様</a:t>
            </a:r>
            <a:br>
              <a:rPr lang="en-US" altLang="ja-JP" sz="1800" b="1" dirty="0"/>
            </a:br>
            <a:endParaRPr kumimoji="1" lang="ja-JP" altLang="en-US" sz="1800" b="1" dirty="0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6E9E24B-A1EC-4EC1-8097-1F293828FB49}"/>
              </a:ext>
            </a:extLst>
          </p:cNvPr>
          <p:cNvSpPr/>
          <p:nvPr/>
        </p:nvSpPr>
        <p:spPr>
          <a:xfrm>
            <a:off x="152400" y="1589677"/>
            <a:ext cx="4687455" cy="155581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solidFill>
                  <a:schemeClr val="tx1"/>
                </a:solidFill>
              </a:rPr>
              <a:t>できていること　</a:t>
            </a:r>
            <a:r>
              <a:rPr lang="ja-JP" altLang="en-US" sz="1400" dirty="0">
                <a:solidFill>
                  <a:schemeClr val="tx1"/>
                </a:solidFill>
              </a:rPr>
              <a:t>　　　　</a:t>
            </a:r>
            <a:endParaRPr lang="en-US" altLang="ja-JP" sz="1400" dirty="0">
              <a:solidFill>
                <a:schemeClr val="tx1"/>
              </a:solidFill>
            </a:endParaRPr>
          </a:p>
          <a:p>
            <a:r>
              <a:rPr lang="ja-JP" altLang="en-US" sz="1400" dirty="0">
                <a:solidFill>
                  <a:schemeClr val="tx1"/>
                </a:solidFill>
              </a:rPr>
              <a:t>・</a:t>
            </a:r>
            <a:endParaRPr lang="en-US" altLang="ja-JP" sz="1400" dirty="0">
              <a:solidFill>
                <a:schemeClr val="tx1"/>
              </a:solidFill>
            </a:endParaRPr>
          </a:p>
          <a:p>
            <a:endParaRPr lang="en-US" altLang="ja-JP" sz="1400" dirty="0">
              <a:solidFill>
                <a:schemeClr val="tx1"/>
              </a:solidFill>
            </a:endParaRPr>
          </a:p>
          <a:p>
            <a:r>
              <a:rPr kumimoji="1" lang="ja-JP" altLang="en-US" sz="1400" dirty="0">
                <a:solidFill>
                  <a:schemeClr val="tx1"/>
                </a:solidFill>
              </a:rPr>
              <a:t>・</a:t>
            </a:r>
            <a:endParaRPr kumimoji="1" lang="en-US" altLang="ja-JP" sz="1400" dirty="0">
              <a:solidFill>
                <a:schemeClr val="tx1"/>
              </a:solidFill>
            </a:endParaRPr>
          </a:p>
          <a:p>
            <a:endParaRPr kumimoji="1" lang="en-US" altLang="ja-JP" sz="1400" dirty="0">
              <a:solidFill>
                <a:schemeClr val="tx1"/>
              </a:solidFill>
            </a:endParaRPr>
          </a:p>
          <a:p>
            <a:r>
              <a:rPr lang="ja-JP" altLang="en-US" sz="1400" dirty="0">
                <a:solidFill>
                  <a:schemeClr val="tx1"/>
                </a:solidFill>
              </a:rPr>
              <a:t>・</a:t>
            </a:r>
            <a:endParaRPr lang="en-US" altLang="ja-JP" sz="1400" dirty="0">
              <a:solidFill>
                <a:schemeClr val="tx1"/>
              </a:solidFill>
            </a:endParaRPr>
          </a:p>
          <a:p>
            <a:endParaRPr kumimoji="1" lang="en-US" altLang="ja-JP" sz="1400" dirty="0">
              <a:solidFill>
                <a:schemeClr val="tx1"/>
              </a:solidFill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5B37B58-C8FA-4E72-B3FC-02227D1B9398}"/>
              </a:ext>
            </a:extLst>
          </p:cNvPr>
          <p:cNvSpPr txBox="1"/>
          <p:nvPr/>
        </p:nvSpPr>
        <p:spPr>
          <a:xfrm>
            <a:off x="162560" y="3203969"/>
            <a:ext cx="95808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00"/>
              <a:t>2.</a:t>
            </a:r>
            <a:r>
              <a:rPr lang="ja-JP" altLang="en-US" sz="1400"/>
              <a:t> </a:t>
            </a:r>
            <a:r>
              <a:rPr lang="en-US" altLang="ja-JP" sz="1400"/>
              <a:t>1</a:t>
            </a:r>
            <a:r>
              <a:rPr lang="ja-JP" altLang="en-US" sz="1400"/>
              <a:t>の理由について教えて下さい。</a:t>
            </a:r>
            <a:endParaRPr lang="en-US" altLang="ja-JP" sz="140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D19DBEB2-A0F3-4509-84D1-9766C0A29AA2}"/>
              </a:ext>
            </a:extLst>
          </p:cNvPr>
          <p:cNvSpPr txBox="1"/>
          <p:nvPr/>
        </p:nvSpPr>
        <p:spPr>
          <a:xfrm>
            <a:off x="121920" y="1041057"/>
            <a:ext cx="949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00" dirty="0"/>
              <a:t>1. </a:t>
            </a:r>
            <a:r>
              <a:rPr lang="ja-JP" altLang="en-US" sz="1400" dirty="0"/>
              <a:t>講義を聴いて、自団体のことを振り返り、できていること、今はできていないことそれぞれ上位</a:t>
            </a:r>
            <a:r>
              <a:rPr lang="en-US" altLang="ja-JP" sz="1400" dirty="0"/>
              <a:t>3</a:t>
            </a:r>
            <a:r>
              <a:rPr lang="ja-JP" altLang="en-US" sz="1400" dirty="0"/>
              <a:t>つ挙げてください。</a:t>
            </a:r>
            <a:r>
              <a:rPr lang="en-US" altLang="ja-JP" sz="1400" dirty="0"/>
              <a:t>PO</a:t>
            </a:r>
            <a:r>
              <a:rPr lang="ja-JP" altLang="en-US" sz="1400" dirty="0"/>
              <a:t>個人の動きにこだわらず、「団体・チームとして」の活動を振り返ってください。</a:t>
            </a:r>
            <a:endParaRPr lang="en-US" altLang="ja-JP" sz="1400" dirty="0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076700D2-A8A4-40BE-AB36-42A89E369390}"/>
              </a:ext>
            </a:extLst>
          </p:cNvPr>
          <p:cNvSpPr/>
          <p:nvPr/>
        </p:nvSpPr>
        <p:spPr>
          <a:xfrm>
            <a:off x="162560" y="3560054"/>
            <a:ext cx="9580880" cy="123687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947E470C-117A-4DA4-997A-FE629AAEE652}"/>
              </a:ext>
            </a:extLst>
          </p:cNvPr>
          <p:cNvSpPr/>
          <p:nvPr/>
        </p:nvSpPr>
        <p:spPr>
          <a:xfrm>
            <a:off x="162560" y="5320144"/>
            <a:ext cx="9580880" cy="109906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endParaRPr kumimoji="1" lang="ja-JP" altLang="en-US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7BC8A6D4-E420-4D4B-B6C4-85E4B0A9BC82}"/>
              </a:ext>
            </a:extLst>
          </p:cNvPr>
          <p:cNvSpPr txBox="1"/>
          <p:nvPr/>
        </p:nvSpPr>
        <p:spPr>
          <a:xfrm>
            <a:off x="162560" y="4796924"/>
            <a:ext cx="95808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00" dirty="0"/>
              <a:t>3.</a:t>
            </a:r>
            <a:r>
              <a:rPr lang="ja-JP" altLang="en-US" sz="1400" dirty="0"/>
              <a:t> 休眠預金の資金分配団体の</a:t>
            </a:r>
            <a:r>
              <a:rPr lang="en-US" altLang="ja-JP" sz="1400" dirty="0"/>
              <a:t>PO</a:t>
            </a:r>
            <a:r>
              <a:rPr lang="ja-JP" altLang="en-US" sz="1400" dirty="0"/>
              <a:t>としてどのように成長していきたいですか。またそのためには、どのような活動をしていきたいと思いましたか？個人だけではなく「団体・チームとして」目指したいものもあれば教えてください。</a:t>
            </a:r>
            <a:endParaRPr lang="en-US" altLang="ja-JP" sz="1400" dirty="0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D19DBEB2-A0F3-4509-84D1-9766C0A29AA2}"/>
              </a:ext>
            </a:extLst>
          </p:cNvPr>
          <p:cNvSpPr txBox="1"/>
          <p:nvPr/>
        </p:nvSpPr>
        <p:spPr>
          <a:xfrm>
            <a:off x="8390726" y="416838"/>
            <a:ext cx="18412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u="sng"/>
              <a:t>受講済み　□　</a:t>
            </a:r>
            <a:endParaRPr lang="en-US" altLang="ja-JP" sz="1400" u="sng"/>
          </a:p>
        </p:txBody>
      </p:sp>
      <p:sp>
        <p:nvSpPr>
          <p:cNvPr id="14" name="フッター プレースホルダー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資金分配団体</a:t>
            </a:r>
            <a:r>
              <a:rPr lang="en-US" altLang="zh-TW"/>
              <a:t>【PO2</a:t>
            </a:r>
            <a:r>
              <a:rPr lang="zh-TW" altLang="en-US"/>
              <a:t>年目研修</a:t>
            </a:r>
            <a:r>
              <a:rPr lang="en-US" altLang="zh-TW"/>
              <a:t>】</a:t>
            </a:r>
            <a:endParaRPr lang="ja-JP" altLang="en-US"/>
          </a:p>
        </p:txBody>
      </p:sp>
      <p:sp>
        <p:nvSpPr>
          <p:cNvPr id="15" name="スライド番号プレースホルダー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2</a:t>
            </a:fld>
            <a:endParaRPr kumimoji="1" lang="ja-JP" altLang="en-US"/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E6E9E24B-A1EC-4EC1-8097-1F293828FB49}"/>
              </a:ext>
            </a:extLst>
          </p:cNvPr>
          <p:cNvSpPr/>
          <p:nvPr/>
        </p:nvSpPr>
        <p:spPr>
          <a:xfrm>
            <a:off x="5061527" y="1564277"/>
            <a:ext cx="4681913" cy="155581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solidFill>
                  <a:schemeClr val="tx1"/>
                </a:solidFill>
              </a:rPr>
              <a:t>できていないこと　</a:t>
            </a:r>
            <a:r>
              <a:rPr lang="ja-JP" altLang="en-US" sz="1400" dirty="0">
                <a:solidFill>
                  <a:schemeClr val="tx1"/>
                </a:solidFill>
              </a:rPr>
              <a:t>　　　　</a:t>
            </a:r>
            <a:endParaRPr lang="en-US" altLang="ja-JP" sz="1400" dirty="0">
              <a:solidFill>
                <a:schemeClr val="tx1"/>
              </a:solidFill>
            </a:endParaRPr>
          </a:p>
          <a:p>
            <a:r>
              <a:rPr lang="ja-JP" altLang="en-US" sz="1400" dirty="0">
                <a:solidFill>
                  <a:schemeClr val="tx1"/>
                </a:solidFill>
              </a:rPr>
              <a:t>・</a:t>
            </a:r>
            <a:endParaRPr lang="en-US" altLang="ja-JP" sz="1400" dirty="0">
              <a:solidFill>
                <a:schemeClr val="tx1"/>
              </a:solidFill>
            </a:endParaRPr>
          </a:p>
          <a:p>
            <a:endParaRPr lang="en-US" altLang="ja-JP" sz="1400" dirty="0">
              <a:solidFill>
                <a:schemeClr val="tx1"/>
              </a:solidFill>
            </a:endParaRPr>
          </a:p>
          <a:p>
            <a:r>
              <a:rPr kumimoji="1" lang="ja-JP" altLang="en-US" sz="1400" dirty="0">
                <a:solidFill>
                  <a:schemeClr val="tx1"/>
                </a:solidFill>
              </a:rPr>
              <a:t>・</a:t>
            </a:r>
            <a:endParaRPr kumimoji="1" lang="en-US" altLang="ja-JP" sz="1400" dirty="0">
              <a:solidFill>
                <a:schemeClr val="tx1"/>
              </a:solidFill>
            </a:endParaRPr>
          </a:p>
          <a:p>
            <a:endParaRPr kumimoji="1" lang="en-US" altLang="ja-JP" sz="1400" dirty="0">
              <a:solidFill>
                <a:schemeClr val="tx1"/>
              </a:solidFill>
            </a:endParaRPr>
          </a:p>
          <a:p>
            <a:r>
              <a:rPr lang="ja-JP" altLang="en-US" sz="1400" dirty="0">
                <a:solidFill>
                  <a:schemeClr val="tx1"/>
                </a:solidFill>
              </a:rPr>
              <a:t>・</a:t>
            </a:r>
            <a:endParaRPr lang="en-US" altLang="ja-JP" sz="1400" dirty="0">
              <a:solidFill>
                <a:schemeClr val="tx1"/>
              </a:solidFill>
            </a:endParaRPr>
          </a:p>
          <a:p>
            <a:endParaRPr kumimoji="1" lang="en-US" altLang="ja-JP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88156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EA64C43-AC66-4503-973E-5807B98FC8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560" y="-32377"/>
            <a:ext cx="9071429" cy="907020"/>
          </a:xfrm>
        </p:spPr>
        <p:txBody>
          <a:bodyPr>
            <a:normAutofit/>
          </a:bodyPr>
          <a:lstStyle/>
          <a:p>
            <a:r>
              <a:rPr lang="ja-JP" altLang="ja-JP" sz="1800" b="1" dirty="0"/>
              <a:t>事前評価の提出と</a:t>
            </a:r>
            <a:r>
              <a:rPr lang="ja-JP" altLang="en-US" sz="1800" b="1" dirty="0"/>
              <a:t>検証</a:t>
            </a:r>
            <a:r>
              <a:rPr lang="ja-JP" altLang="ja-JP" sz="1800" b="1" dirty="0"/>
              <a:t>にむけて</a:t>
            </a:r>
            <a:br>
              <a:rPr lang="en-US" altLang="ja-JP" sz="1800" b="1" dirty="0"/>
            </a:br>
            <a:r>
              <a:rPr lang="ja-JP" altLang="en-US" sz="1800" b="1" dirty="0"/>
              <a:t>講師：</a:t>
            </a:r>
            <a:r>
              <a:rPr lang="en-US" altLang="ja-JP" sz="1800" b="1" dirty="0"/>
              <a:t> JANPIA</a:t>
            </a:r>
            <a:r>
              <a:rPr lang="ja-JP" altLang="ja-JP" sz="1800" b="1" dirty="0"/>
              <a:t>　評価チーム　竹之下</a:t>
            </a:r>
            <a:endParaRPr kumimoji="1" lang="ja-JP" altLang="en-US" sz="1800" b="1" dirty="0">
              <a:ea typeface="游ゴシック Light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6E9E24B-A1EC-4EC1-8097-1F293828FB49}"/>
              </a:ext>
            </a:extLst>
          </p:cNvPr>
          <p:cNvSpPr/>
          <p:nvPr/>
        </p:nvSpPr>
        <p:spPr>
          <a:xfrm>
            <a:off x="152400" y="1090684"/>
            <a:ext cx="9580880" cy="108369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5B37B58-C8FA-4E72-B3FC-02227D1B9398}"/>
              </a:ext>
            </a:extLst>
          </p:cNvPr>
          <p:cNvSpPr txBox="1"/>
          <p:nvPr/>
        </p:nvSpPr>
        <p:spPr>
          <a:xfrm>
            <a:off x="121920" y="2239203"/>
            <a:ext cx="95808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00" dirty="0"/>
              <a:t>2.</a:t>
            </a:r>
            <a:r>
              <a:rPr lang="ja-JP" altLang="en-US" sz="1400" dirty="0"/>
              <a:t>講義を聞いた上で、事前評価そのものや検証に向けて出来そう・すでに出来ていること、難しそう・課題がありそうなことを記載してください。  </a:t>
            </a:r>
            <a:endParaRPr lang="en-US" altLang="ja-JP" sz="1400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D19DBEB2-A0F3-4509-84D1-9766C0A29AA2}"/>
              </a:ext>
            </a:extLst>
          </p:cNvPr>
          <p:cNvSpPr txBox="1"/>
          <p:nvPr/>
        </p:nvSpPr>
        <p:spPr>
          <a:xfrm>
            <a:off x="121920" y="753761"/>
            <a:ext cx="9499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00"/>
              <a:t>1. </a:t>
            </a:r>
            <a:r>
              <a:rPr lang="ja-JP" altLang="en-US" sz="1400"/>
              <a:t>評価について、本講義から学んだことを教えて下さい。</a:t>
            </a:r>
            <a:endParaRPr lang="en-US" altLang="ja-JP" sz="1400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947E470C-117A-4DA4-997A-FE629AAEE652}"/>
              </a:ext>
            </a:extLst>
          </p:cNvPr>
          <p:cNvSpPr/>
          <p:nvPr/>
        </p:nvSpPr>
        <p:spPr>
          <a:xfrm>
            <a:off x="162560" y="4833655"/>
            <a:ext cx="9580880" cy="15444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endParaRPr kumimoji="1" lang="ja-JP" altLang="en-US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7BC8A6D4-E420-4D4B-B6C4-85E4B0A9BC82}"/>
              </a:ext>
            </a:extLst>
          </p:cNvPr>
          <p:cNvSpPr txBox="1"/>
          <p:nvPr/>
        </p:nvSpPr>
        <p:spPr>
          <a:xfrm>
            <a:off x="121920" y="4282338"/>
            <a:ext cx="9580880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altLang="ja-JP" sz="1400" dirty="0">
                <a:ea typeface="游ゴシック"/>
              </a:rPr>
              <a:t>3.</a:t>
            </a:r>
            <a:r>
              <a:rPr lang="ja-JP" altLang="en-US" sz="1400" dirty="0">
                <a:ea typeface="游ゴシック"/>
              </a:rPr>
              <a:t> 本講義を聞いた上で、資金分配団体の活動の自己評価を実施する立場として、あるいは実行団体の自己評価を監督する立場として、今後に活かしてみよう・実際にやってみようと思ったことを、記載してください。</a:t>
            </a:r>
            <a:endParaRPr lang="en-US" altLang="ja-JP" sz="1400" dirty="0">
              <a:ea typeface="游ゴシック"/>
            </a:endParaRPr>
          </a:p>
        </p:txBody>
      </p:sp>
      <p:sp>
        <p:nvSpPr>
          <p:cNvPr id="13" name="フッター プレースホルダー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資金分配団体</a:t>
            </a:r>
            <a:r>
              <a:rPr lang="en-US" altLang="zh-TW"/>
              <a:t>【PO2</a:t>
            </a:r>
            <a:r>
              <a:rPr lang="zh-TW" altLang="en-US"/>
              <a:t>年目研修</a:t>
            </a:r>
            <a:r>
              <a:rPr lang="en-US" altLang="zh-TW"/>
              <a:t>】</a:t>
            </a:r>
            <a:endParaRPr lang="ja-JP" altLang="en-US"/>
          </a:p>
        </p:txBody>
      </p:sp>
      <p:sp>
        <p:nvSpPr>
          <p:cNvPr id="14" name="スライド番号プレースホルダー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3</a:t>
            </a:fld>
            <a:endParaRPr kumimoji="1" lang="ja-JP" altLang="en-US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D19DBEB2-A0F3-4509-84D1-9766C0A29AA2}"/>
              </a:ext>
            </a:extLst>
          </p:cNvPr>
          <p:cNvSpPr txBox="1"/>
          <p:nvPr/>
        </p:nvSpPr>
        <p:spPr>
          <a:xfrm>
            <a:off x="8507116" y="375612"/>
            <a:ext cx="18412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u="sng"/>
              <a:t>受講済み　□　</a:t>
            </a:r>
            <a:endParaRPr lang="en-US" altLang="ja-JP" sz="1400" u="sng"/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E6E9E24B-A1EC-4EC1-8097-1F293828FB49}"/>
              </a:ext>
            </a:extLst>
          </p:cNvPr>
          <p:cNvSpPr/>
          <p:nvPr/>
        </p:nvSpPr>
        <p:spPr>
          <a:xfrm>
            <a:off x="152400" y="2726524"/>
            <a:ext cx="4687455" cy="155581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solidFill>
                  <a:schemeClr val="tx1"/>
                </a:solidFill>
              </a:rPr>
              <a:t>出来そう・出来ていること</a:t>
            </a:r>
            <a:r>
              <a:rPr kumimoji="1" lang="ja-JP" altLang="en-US" sz="1400" dirty="0">
                <a:solidFill>
                  <a:schemeClr val="tx1"/>
                </a:solidFill>
              </a:rPr>
              <a:t>　</a:t>
            </a:r>
            <a:r>
              <a:rPr lang="ja-JP" altLang="en-US" sz="1400" dirty="0">
                <a:solidFill>
                  <a:schemeClr val="tx1"/>
                </a:solidFill>
              </a:rPr>
              <a:t>　　　　</a:t>
            </a:r>
            <a:endParaRPr lang="en-US" altLang="ja-JP" sz="1400" dirty="0">
              <a:solidFill>
                <a:schemeClr val="tx1"/>
              </a:solidFill>
            </a:endParaRPr>
          </a:p>
          <a:p>
            <a:r>
              <a:rPr lang="ja-JP" altLang="en-US" sz="1400" dirty="0">
                <a:solidFill>
                  <a:schemeClr val="tx1"/>
                </a:solidFill>
              </a:rPr>
              <a:t>・</a:t>
            </a:r>
            <a:endParaRPr lang="en-US" altLang="ja-JP" sz="1400" dirty="0">
              <a:solidFill>
                <a:schemeClr val="tx1"/>
              </a:solidFill>
            </a:endParaRPr>
          </a:p>
          <a:p>
            <a:endParaRPr lang="en-US" altLang="ja-JP" sz="1400" dirty="0">
              <a:solidFill>
                <a:schemeClr val="tx1"/>
              </a:solidFill>
            </a:endParaRPr>
          </a:p>
          <a:p>
            <a:r>
              <a:rPr kumimoji="1" lang="ja-JP" altLang="en-US" sz="1400" dirty="0">
                <a:solidFill>
                  <a:schemeClr val="tx1"/>
                </a:solidFill>
              </a:rPr>
              <a:t>・</a:t>
            </a:r>
            <a:endParaRPr kumimoji="1" lang="en-US" altLang="ja-JP" sz="1400" dirty="0">
              <a:solidFill>
                <a:schemeClr val="tx1"/>
              </a:solidFill>
            </a:endParaRPr>
          </a:p>
          <a:p>
            <a:endParaRPr kumimoji="1" lang="en-US" altLang="ja-JP" sz="1400" dirty="0">
              <a:solidFill>
                <a:schemeClr val="tx1"/>
              </a:solidFill>
            </a:endParaRPr>
          </a:p>
          <a:p>
            <a:r>
              <a:rPr lang="ja-JP" altLang="en-US" sz="1400" dirty="0">
                <a:solidFill>
                  <a:schemeClr val="tx1"/>
                </a:solidFill>
              </a:rPr>
              <a:t>・</a:t>
            </a:r>
            <a:endParaRPr lang="en-US" altLang="ja-JP" sz="1400" dirty="0">
              <a:solidFill>
                <a:schemeClr val="tx1"/>
              </a:solidFill>
            </a:endParaRPr>
          </a:p>
          <a:p>
            <a:endParaRPr kumimoji="1" lang="en-US" altLang="ja-JP" sz="1400" dirty="0">
              <a:solidFill>
                <a:schemeClr val="tx1"/>
              </a:solidFill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E6E9E24B-A1EC-4EC1-8097-1F293828FB49}"/>
              </a:ext>
            </a:extLst>
          </p:cNvPr>
          <p:cNvSpPr/>
          <p:nvPr/>
        </p:nvSpPr>
        <p:spPr>
          <a:xfrm>
            <a:off x="5061527" y="2701124"/>
            <a:ext cx="4681913" cy="155581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>
                <a:solidFill>
                  <a:schemeClr val="tx1"/>
                </a:solidFill>
              </a:rPr>
              <a:t>難しそう・課題がありそう　</a:t>
            </a:r>
            <a:r>
              <a:rPr lang="ja-JP" altLang="en-US" sz="1400">
                <a:solidFill>
                  <a:schemeClr val="tx1"/>
                </a:solidFill>
              </a:rPr>
              <a:t>　　　　</a:t>
            </a:r>
            <a:endParaRPr lang="en-US" altLang="ja-JP" sz="1400">
              <a:solidFill>
                <a:schemeClr val="tx1"/>
              </a:solidFill>
            </a:endParaRPr>
          </a:p>
          <a:p>
            <a:r>
              <a:rPr lang="ja-JP" altLang="en-US" sz="1400">
                <a:solidFill>
                  <a:schemeClr val="tx1"/>
                </a:solidFill>
              </a:rPr>
              <a:t>・</a:t>
            </a:r>
            <a:endParaRPr lang="en-US" altLang="ja-JP" sz="1400">
              <a:solidFill>
                <a:schemeClr val="tx1"/>
              </a:solidFill>
            </a:endParaRPr>
          </a:p>
          <a:p>
            <a:endParaRPr lang="en-US" altLang="ja-JP" sz="1400">
              <a:solidFill>
                <a:schemeClr val="tx1"/>
              </a:solidFill>
            </a:endParaRPr>
          </a:p>
          <a:p>
            <a:r>
              <a:rPr kumimoji="1" lang="ja-JP" altLang="en-US" sz="1400">
                <a:solidFill>
                  <a:schemeClr val="tx1"/>
                </a:solidFill>
              </a:rPr>
              <a:t>・</a:t>
            </a:r>
            <a:endParaRPr kumimoji="1" lang="en-US" altLang="ja-JP" sz="1400">
              <a:solidFill>
                <a:schemeClr val="tx1"/>
              </a:solidFill>
            </a:endParaRPr>
          </a:p>
          <a:p>
            <a:endParaRPr kumimoji="1" lang="en-US" altLang="ja-JP" sz="1400">
              <a:solidFill>
                <a:schemeClr val="tx1"/>
              </a:solidFill>
            </a:endParaRPr>
          </a:p>
          <a:p>
            <a:r>
              <a:rPr lang="ja-JP" altLang="en-US" sz="1400">
                <a:solidFill>
                  <a:schemeClr val="tx1"/>
                </a:solidFill>
              </a:rPr>
              <a:t>・</a:t>
            </a:r>
            <a:endParaRPr lang="en-US" altLang="ja-JP" sz="1400">
              <a:solidFill>
                <a:schemeClr val="tx1"/>
              </a:solidFill>
            </a:endParaRPr>
          </a:p>
          <a:p>
            <a:endParaRPr kumimoji="1" lang="en-US" altLang="ja-JP" sz="14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32573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EA64C43-AC66-4503-973E-5807B98FC8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560" y="-32377"/>
            <a:ext cx="9071429" cy="907020"/>
          </a:xfrm>
        </p:spPr>
        <p:txBody>
          <a:bodyPr>
            <a:normAutofit/>
          </a:bodyPr>
          <a:lstStyle/>
          <a:p>
            <a:r>
              <a:rPr lang="ja-JP" altLang="en-US" sz="1800" b="1" dirty="0"/>
              <a:t>まとめ</a:t>
            </a:r>
            <a:r>
              <a:rPr lang="ja-JP" altLang="en-US" sz="1800" b="1" dirty="0">
                <a:solidFill>
                  <a:srgbClr val="FF0000"/>
                </a:solidFill>
              </a:rPr>
              <a:t>（一部の講義のみ受講される方も、本ページのご提出をお願いします。 ）</a:t>
            </a:r>
            <a:endParaRPr kumimoji="1" lang="ja-JP" altLang="en-US" sz="1800" b="1" dirty="0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6E9E24B-A1EC-4EC1-8097-1F293828FB49}"/>
              </a:ext>
            </a:extLst>
          </p:cNvPr>
          <p:cNvSpPr/>
          <p:nvPr/>
        </p:nvSpPr>
        <p:spPr>
          <a:xfrm>
            <a:off x="152400" y="1090684"/>
            <a:ext cx="9580880" cy="108369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5B37B58-C8FA-4E72-B3FC-02227D1B9398}"/>
              </a:ext>
            </a:extLst>
          </p:cNvPr>
          <p:cNvSpPr txBox="1"/>
          <p:nvPr/>
        </p:nvSpPr>
        <p:spPr>
          <a:xfrm>
            <a:off x="162560" y="2258884"/>
            <a:ext cx="95808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/>
              <a:t>２．わからなかったこと、難しかったことがあれば記載してください　</a:t>
            </a:r>
            <a:r>
              <a:rPr lang="en-US" altLang="ja-JP" sz="1400"/>
              <a:t>(</a:t>
            </a:r>
            <a:r>
              <a:rPr lang="ja-JP" altLang="en-US" sz="1400"/>
              <a:t>なしの場合は空欄のままで結構です</a:t>
            </a:r>
            <a:r>
              <a:rPr lang="en-US" altLang="ja-JP" sz="1400"/>
              <a:t>)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D19DBEB2-A0F3-4509-84D1-9766C0A29AA2}"/>
              </a:ext>
            </a:extLst>
          </p:cNvPr>
          <p:cNvSpPr txBox="1"/>
          <p:nvPr/>
        </p:nvSpPr>
        <p:spPr>
          <a:xfrm>
            <a:off x="121920" y="753761"/>
            <a:ext cx="9499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/>
              <a:t>１．すべての研修を通して、印象に残ったことや、今後に向けての決意や感想などを自由に記載ください</a:t>
            </a:r>
            <a:endParaRPr lang="en-US" altLang="ja-JP" sz="1400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076700D2-A8A4-40BE-AB36-42A89E369390}"/>
              </a:ext>
            </a:extLst>
          </p:cNvPr>
          <p:cNvSpPr/>
          <p:nvPr/>
        </p:nvSpPr>
        <p:spPr>
          <a:xfrm>
            <a:off x="162560" y="2566661"/>
            <a:ext cx="9580880" cy="156461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947E470C-117A-4DA4-997A-FE629AAEE652}"/>
              </a:ext>
            </a:extLst>
          </p:cNvPr>
          <p:cNvSpPr/>
          <p:nvPr/>
        </p:nvSpPr>
        <p:spPr>
          <a:xfrm>
            <a:off x="162560" y="4842163"/>
            <a:ext cx="9580880" cy="153591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endParaRPr kumimoji="1" lang="ja-JP" altLang="en-US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7BC8A6D4-E420-4D4B-B6C4-85E4B0A9BC82}"/>
              </a:ext>
            </a:extLst>
          </p:cNvPr>
          <p:cNvSpPr txBox="1"/>
          <p:nvPr/>
        </p:nvSpPr>
        <p:spPr>
          <a:xfrm>
            <a:off x="121920" y="4439048"/>
            <a:ext cx="9580880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ja-JP" altLang="en-US" sz="1400"/>
              <a:t>３．その他、研修に関するご要望、今後に向けた改善点などございましたら遠慮なくご記載ください</a:t>
            </a:r>
            <a:endParaRPr lang="en-US" altLang="ja-JP" sz="1400">
              <a:ea typeface="游ゴシック"/>
            </a:endParaRPr>
          </a:p>
        </p:txBody>
      </p:sp>
      <p:sp>
        <p:nvSpPr>
          <p:cNvPr id="13" name="フッター プレースホルダー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dirty="0"/>
              <a:t>資金分配団体</a:t>
            </a:r>
            <a:r>
              <a:rPr lang="en-US" altLang="zh-TW" dirty="0"/>
              <a:t>【PO</a:t>
            </a:r>
            <a:r>
              <a:rPr lang="en-US" altLang="ja-JP" dirty="0"/>
              <a:t>2</a:t>
            </a:r>
            <a:r>
              <a:rPr lang="zh-TW" altLang="en-US" dirty="0"/>
              <a:t>年目研修</a:t>
            </a:r>
            <a:r>
              <a:rPr lang="en-US" altLang="zh-TW" dirty="0"/>
              <a:t>】</a:t>
            </a:r>
            <a:endParaRPr lang="ja-JP" altLang="en-US" dirty="0"/>
          </a:p>
        </p:txBody>
      </p:sp>
      <p:sp>
        <p:nvSpPr>
          <p:cNvPr id="14" name="スライド番号プレースホルダー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8314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5BCBB4D134F8EC4FA64734F7C385BA8C" ma:contentTypeVersion="14" ma:contentTypeDescription="新しいドキュメントを作成します。" ma:contentTypeScope="" ma:versionID="fea6e9b0e1d992361fe3093893ff2160">
  <xsd:schema xmlns:xsd="http://www.w3.org/2001/XMLSchema" xmlns:xs="http://www.w3.org/2001/XMLSchema" xmlns:p="http://schemas.microsoft.com/office/2006/metadata/properties" xmlns:ns2="a0e695d1-15ed-4698-a3fa-a0fe58b5b315" xmlns:ns3="ab025d10-8a00-402f-9bb6-29fc7e729e9b" targetNamespace="http://schemas.microsoft.com/office/2006/metadata/properties" ma:root="true" ma:fieldsID="e6dfa053ec5fd697e69d0e1474bf9c83" ns2:_="" ns3:_="">
    <xsd:import namespace="a0e695d1-15ed-4698-a3fa-a0fe58b5b315"/>
    <xsd:import namespace="ab025d10-8a00-402f-9bb6-29fc7e729e9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e695d1-15ed-4698-a3fa-a0fe58b5b31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5" nillable="true" ma:taxonomy="true" ma:internalName="lcf76f155ced4ddcb4097134ff3c332f" ma:taxonomyFieldName="MediaServiceImageTags" ma:displayName="画像タグ" ma:readOnly="false" ma:fieldId="{5cf76f15-5ced-4ddc-b409-7134ff3c332f}" ma:taxonomyMulti="true" ma:sspId="544751c9-2799-4505-b004-9d29a52abe0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b025d10-8a00-402f-9bb6-29fc7e729e9b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ff5d32c9-797c-4e5a-8219-2cf8e6e0286f}" ma:internalName="TaxCatchAll" ma:showField="CatchAllData" ma:web="ab025d10-8a00-402f-9bb6-29fc7e729e9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b025d10-8a00-402f-9bb6-29fc7e729e9b" xsi:nil="true"/>
    <lcf76f155ced4ddcb4097134ff3c332f xmlns="a0e695d1-15ed-4698-a3fa-a0fe58b5b31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2D84AD95-2393-4E57-BB30-30A023C48BD6}"/>
</file>

<file path=customXml/itemProps2.xml><?xml version="1.0" encoding="utf-8"?>
<ds:datastoreItem xmlns:ds="http://schemas.openxmlformats.org/officeDocument/2006/customXml" ds:itemID="{9307D1E6-63AA-48DF-BC78-B4437CE13897}"/>
</file>

<file path=customXml/itemProps3.xml><?xml version="1.0" encoding="utf-8"?>
<ds:datastoreItem xmlns:ds="http://schemas.openxmlformats.org/officeDocument/2006/customXml" ds:itemID="{C38066C3-ACA4-4D4A-88E4-CFD16F2D066E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513</Words>
  <Application>Microsoft Office PowerPoint</Application>
  <PresentationFormat>A4 210 x 297 mm</PresentationFormat>
  <Paragraphs>59</Paragraphs>
  <Slides>4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9" baseType="lpstr">
      <vt:lpstr>游ゴシック</vt:lpstr>
      <vt:lpstr>游ゴシック Light</vt:lpstr>
      <vt:lpstr>Arial</vt:lpstr>
      <vt:lpstr>Calibri</vt:lpstr>
      <vt:lpstr>Office テーマ</vt:lpstr>
      <vt:lpstr>2022年度採択資金分配団体 【PO2年目研修（2023年11月実施）】 ビデオ学習用課題</vt:lpstr>
      <vt:lpstr>伴走支援の事例共有＆先輩POによるトークセッション　 講師： NPO法人ETIC. 番野智行様　            ちばのＷＡ地域づくり基金　志村はるみ様、全国盲ろう者協会　伊藤翔生様 </vt:lpstr>
      <vt:lpstr>事前評価の提出と検証にむけて 講師： JANPIA　評価チーム　竹之下</vt:lpstr>
      <vt:lpstr>まとめ（一部の講義のみ受講される方も、本ページのご提出をお願いします。 ）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2023-12-12T09:01:03Z</dcterms:created>
  <dcterms:modified xsi:type="dcterms:W3CDTF">2023-12-12T09:02:01Z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0x0101005BCBB4D134F8EC4FA64734F7C385BA8C</vt:lpwstr>
  </property>
</Properties>
</file>