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authors.xml" ContentType="application/vnd.ms-powerpoint.authors+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7"/>
  </p:notesMasterIdLst>
  <p:handoutMasterIdLst>
    <p:handoutMasterId r:id="rId8"/>
  </p:handoutMasterIdLst>
  <p:sldIdLst>
    <p:sldId id="256" r:id="rId2"/>
    <p:sldId id="274" r:id="rId3"/>
    <p:sldId id="273" r:id="rId4"/>
    <p:sldId id="275" r:id="rId5"/>
    <p:sldId id="259" r:id="rId6"/>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B330C6B-F2E6-4F85-80AE-8472A8CFF6CF}">
          <p14:sldIdLst>
            <p14:sldId id="256"/>
            <p14:sldId id="274"/>
            <p14:sldId id="273"/>
            <p14:sldId id="275"/>
            <p14:sldId id="25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0" d="100"/>
          <a:sy n="60" d="100"/>
        </p:scale>
        <p:origin x="1268" y="44"/>
      </p:cViewPr>
      <p:guideLst/>
    </p:cSldViewPr>
  </p:slideViewPr>
  <p:notesTextViewPr>
    <p:cViewPr>
      <p:scale>
        <a:sx n="1" d="1"/>
        <a:sy n="1" d="1"/>
      </p:scale>
      <p:origin x="0" y="0"/>
    </p:cViewPr>
  </p:notesText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2024/7/22</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2024/7/22</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dirty="0"/>
              <a:t>2022</a:t>
            </a:r>
            <a:r>
              <a:rPr lang="ja-JP" altLang="da-DK" dirty="0"/>
              <a:t>年</a:t>
            </a:r>
            <a:r>
              <a:rPr lang="da-DK" altLang="ja-JP" dirty="0"/>
              <a:t>7</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dirty="0"/>
              <a:t>資金分配団体</a:t>
            </a:r>
            <a:r>
              <a:rPr lang="en-US" altLang="zh-TW" dirty="0"/>
              <a:t>【PO2</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dirty="0"/>
              <a:t>2022</a:t>
            </a:r>
            <a:r>
              <a:rPr lang="ja-JP" altLang="da-DK" dirty="0"/>
              <a:t>年</a:t>
            </a:r>
            <a:r>
              <a:rPr lang="da-DK" altLang="ja-JP" dirty="0"/>
              <a:t>7</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dirty="0"/>
              <a:t>資金分配団体</a:t>
            </a:r>
            <a:r>
              <a:rPr lang="en-US" altLang="zh-TW" dirty="0"/>
              <a:t>【PO2</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dirty="0"/>
              <a:t>2022</a:t>
            </a:r>
            <a:r>
              <a:rPr lang="ja-JP" altLang="da-DK" dirty="0"/>
              <a:t>年</a:t>
            </a:r>
            <a:r>
              <a:rPr lang="da-DK" altLang="ja-JP" dirty="0"/>
              <a:t>7</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dirty="0"/>
              <a:t>資金分配団体</a:t>
            </a:r>
            <a:r>
              <a:rPr lang="en-US" altLang="zh-TW" dirty="0"/>
              <a:t>【PO2</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402019" y="643000"/>
            <a:ext cx="7429500" cy="2387600"/>
          </a:xfrm>
        </p:spPr>
        <p:txBody>
          <a:bodyPr>
            <a:normAutofit fontScale="90000"/>
          </a:bodyPr>
          <a:lstStyle/>
          <a:p>
            <a:r>
              <a:rPr lang="en-US" altLang="ja-JP" sz="4800" dirty="0"/>
              <a:t>2022</a:t>
            </a:r>
            <a:r>
              <a:rPr lang="ja-JP" altLang="en-US" sz="4800" dirty="0"/>
              <a:t>年度通常枠</a:t>
            </a:r>
            <a:br>
              <a:rPr lang="en-US" altLang="ja-JP" sz="4800" dirty="0"/>
            </a:br>
            <a:r>
              <a:rPr lang="ja-JP" altLang="en-US" sz="4800" dirty="0"/>
              <a:t>資金分配団体向け</a:t>
            </a:r>
            <a:br>
              <a:rPr lang="en-US" altLang="ja-JP" sz="4800" dirty="0"/>
            </a:br>
            <a:r>
              <a:rPr lang="en-US" altLang="ja-JP" sz="4800" dirty="0"/>
              <a:t>【PO3</a:t>
            </a:r>
            <a:r>
              <a:rPr lang="ja-JP" altLang="en-US" sz="4800" dirty="0"/>
              <a:t>年目研修</a:t>
            </a:r>
            <a:r>
              <a:rPr lang="en-US" altLang="ja-JP" sz="4800" dirty="0"/>
              <a:t>】</a:t>
            </a:r>
            <a:br>
              <a:rPr lang="en-US" altLang="ja-JP" sz="4800" dirty="0"/>
            </a:br>
            <a:r>
              <a:rPr lang="ja-JP" altLang="en-US" sz="4800" dirty="0"/>
              <a:t>ビデオ学習用課題</a:t>
            </a:r>
            <a:endParaRPr kumimoji="1" lang="ja-JP" altLang="en-US" sz="4800" dirty="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dirty="0"/>
          </a:p>
        </p:txBody>
      </p:sp>
      <p:sp>
        <p:nvSpPr>
          <p:cNvPr id="5" name="フッター プレースホルダー 4"/>
          <p:cNvSpPr>
            <a:spLocks noGrp="1"/>
          </p:cNvSpPr>
          <p:nvPr>
            <p:ph type="ftr" sz="quarter" idx="11"/>
          </p:nvPr>
        </p:nvSpPr>
        <p:spPr>
          <a:xfrm>
            <a:off x="3281363" y="6488870"/>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a:xfrm>
            <a:off x="681038" y="6488871"/>
            <a:ext cx="2228850" cy="365125"/>
          </a:xfrm>
        </p:spPr>
        <p:txBody>
          <a:bodyPr/>
          <a:lstStyle/>
          <a:p>
            <a:r>
              <a:rPr lang="da-DK" altLang="ja-JP" dirty="0"/>
              <a:t>202</a:t>
            </a:r>
            <a:r>
              <a:rPr lang="en-US" altLang="ja-JP" dirty="0"/>
              <a:t>4</a:t>
            </a:r>
            <a:r>
              <a:rPr lang="ja-JP" altLang="da-DK" dirty="0"/>
              <a:t>年</a:t>
            </a:r>
            <a:r>
              <a:rPr lang="da-DK" altLang="ja-JP" dirty="0"/>
              <a:t>7</a:t>
            </a:r>
            <a:r>
              <a:rPr lang="ja-JP" altLang="da-DK" dirty="0"/>
              <a:t>月</a:t>
            </a:r>
            <a:r>
              <a:rPr lang="da-DK" altLang="ja-JP" dirty="0"/>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
        <p:nvSpPr>
          <p:cNvPr id="8" name="テキスト ボックス 7">
            <a:extLst>
              <a:ext uri="{FF2B5EF4-FFF2-40B4-BE49-F238E27FC236}">
                <a16:creationId xmlns:a16="http://schemas.microsoft.com/office/drawing/2014/main" id="{396CF0BE-734D-3A5A-ED29-0E48FE59246B}"/>
              </a:ext>
            </a:extLst>
          </p:cNvPr>
          <p:cNvSpPr txBox="1"/>
          <p:nvPr/>
        </p:nvSpPr>
        <p:spPr>
          <a:xfrm>
            <a:off x="2123001" y="3218464"/>
            <a:ext cx="5987537" cy="2031325"/>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kumimoji="1" lang="ja-JP" altLang="en-US" u="sng" dirty="0"/>
          </a:p>
        </p:txBody>
      </p:sp>
      <p:sp>
        <p:nvSpPr>
          <p:cNvPr id="9" name="テキスト ボックス 8">
            <a:extLst>
              <a:ext uri="{FF2B5EF4-FFF2-40B4-BE49-F238E27FC236}">
                <a16:creationId xmlns:a16="http://schemas.microsoft.com/office/drawing/2014/main" id="{2CCB24F2-0E36-7AF4-B969-018D70C02553}"/>
              </a:ext>
            </a:extLst>
          </p:cNvPr>
          <p:cNvSpPr txBox="1"/>
          <p:nvPr/>
        </p:nvSpPr>
        <p:spPr>
          <a:xfrm>
            <a:off x="1484944" y="5431601"/>
            <a:ext cx="7138556" cy="738664"/>
          </a:xfrm>
          <a:prstGeom prst="rect">
            <a:avLst/>
          </a:prstGeom>
          <a:noFill/>
        </p:spPr>
        <p:txBody>
          <a:bodyPr wrap="square" rtlCol="0">
            <a:spAutoFit/>
          </a:bodyPr>
          <a:lstStyle/>
          <a:p>
            <a:r>
              <a:rPr lang="en-US" altLang="ja-JP" sz="1400" dirty="0"/>
              <a:t>【</a:t>
            </a:r>
            <a:r>
              <a:rPr lang="ja-JP" altLang="en-US" sz="1400" dirty="0"/>
              <a:t>はじめに</a:t>
            </a:r>
            <a:r>
              <a:rPr lang="en-US" altLang="ja-JP" sz="1400" dirty="0"/>
              <a:t>】</a:t>
            </a:r>
          </a:p>
          <a:p>
            <a:r>
              <a:rPr lang="ja-JP" altLang="en-US" sz="1400" b="1" dirty="0">
                <a:solidFill>
                  <a:srgbClr val="FF0000"/>
                </a:solidFill>
              </a:rPr>
              <a:t>　一部の講義のみ受講される方は、該当箇所のみのレポート作成をお願いします。</a:t>
            </a:r>
            <a:br>
              <a:rPr lang="en-US" altLang="ja-JP" sz="1400" b="1" dirty="0">
                <a:solidFill>
                  <a:srgbClr val="FF0000"/>
                </a:solidFill>
              </a:rPr>
            </a:br>
            <a:r>
              <a:rPr lang="ja-JP" altLang="en-US" sz="1400" dirty="0"/>
              <a:t>　レポートの記載が終わりましたら、</a:t>
            </a:r>
            <a:r>
              <a:rPr lang="en-US" altLang="ja-JP" sz="1400" dirty="0"/>
              <a:t>JANPIA</a:t>
            </a:r>
            <a:r>
              <a:rPr lang="ja-JP" altLang="en-US" sz="1400" dirty="0"/>
              <a:t>の担当</a:t>
            </a:r>
            <a:r>
              <a:rPr lang="en-US" altLang="ja-JP" sz="1400" dirty="0"/>
              <a:t>PO</a:t>
            </a:r>
            <a:r>
              <a:rPr lang="ja-JP" altLang="en-US" sz="1400" dirty="0"/>
              <a:t>に送付をお願いいたします。</a:t>
            </a:r>
            <a:endParaRPr lang="en-US" altLang="ja-JP" sz="1400" dirty="0"/>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1528"/>
            <a:ext cx="8543925" cy="838134"/>
          </a:xfrm>
        </p:spPr>
        <p:txBody>
          <a:bodyPr>
            <a:normAutofit/>
          </a:bodyPr>
          <a:lstStyle/>
          <a:p>
            <a:r>
              <a:rPr lang="ja-JP" altLang="en-US" sz="1800" b="1" dirty="0"/>
              <a:t>中間評価について</a:t>
            </a:r>
            <a:br>
              <a:rPr lang="en-US" altLang="ja-JP" sz="1800" b="1" dirty="0"/>
            </a:br>
            <a:r>
              <a:rPr lang="ja-JP" altLang="en-US" sz="1800" b="1" dirty="0"/>
              <a:t>説明：</a:t>
            </a:r>
            <a:r>
              <a:rPr lang="en-US" altLang="ja-JP" sz="1800" b="1" dirty="0"/>
              <a:t>JANPIA </a:t>
            </a:r>
            <a:r>
              <a:rPr lang="ja-JP" altLang="en-US" sz="1800" b="1" dirty="0"/>
              <a:t>評価チーム 安藤</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440128"/>
            <a:ext cx="9580880" cy="2153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82912"/>
            <a:ext cx="9499600" cy="307777"/>
          </a:xfrm>
          <a:prstGeom prst="rect">
            <a:avLst/>
          </a:prstGeom>
          <a:noFill/>
        </p:spPr>
        <p:txBody>
          <a:bodyPr wrap="square" rtlCol="0">
            <a:spAutoFit/>
          </a:bodyPr>
          <a:lstStyle/>
          <a:p>
            <a:r>
              <a:rPr lang="en-US" altLang="ja-JP" sz="1400" dirty="0"/>
              <a:t>1.</a:t>
            </a:r>
            <a:r>
              <a:rPr lang="ja-JP" altLang="en-US" sz="1400" dirty="0"/>
              <a:t> </a:t>
            </a:r>
            <a:r>
              <a:rPr lang="en-US" altLang="ja-JP" sz="1400" dirty="0"/>
              <a:t>【</a:t>
            </a:r>
            <a:r>
              <a:rPr lang="ja-JP" altLang="en-US" sz="1400" dirty="0"/>
              <a:t>実行団体の中間評価計画</a:t>
            </a:r>
            <a:r>
              <a:rPr lang="en-US" altLang="ja-JP" sz="1400" dirty="0"/>
              <a:t>】</a:t>
            </a:r>
            <a:r>
              <a:rPr lang="ja-JP" altLang="en-US" sz="1400" dirty="0"/>
              <a:t>をどのような点に留意して改善しますか？できる限り具体的に記載してください。</a:t>
            </a:r>
            <a:endParaRPr lang="en-US" altLang="ja-JP" sz="1400" dirty="0"/>
          </a:p>
        </p:txBody>
      </p:sp>
      <p:sp>
        <p:nvSpPr>
          <p:cNvPr id="11" name="フッター プレースホルダー 10"/>
          <p:cNvSpPr>
            <a:spLocks noGrp="1"/>
          </p:cNvSpPr>
          <p:nvPr>
            <p:ph type="ftr" sz="quarter" idx="11"/>
          </p:nvPr>
        </p:nvSpPr>
        <p:spPr>
          <a:xfrm>
            <a:off x="3240722" y="6492875"/>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a:xfrm>
            <a:off x="7514590" y="6474437"/>
            <a:ext cx="2228850" cy="365125"/>
          </a:xfrm>
        </p:spPr>
        <p:txBody>
          <a:bodyPr/>
          <a:lstStyle/>
          <a:p>
            <a:fld id="{70CC3A8B-FD5A-42F6-A67C-4E83DD5BC04C}" type="slidenum">
              <a:rPr kumimoji="1" lang="ja-JP" altLang="en-US" smtClean="0"/>
              <a:t>2</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14" name="テキスト ボックス 13">
            <a:extLst>
              <a:ext uri="{FF2B5EF4-FFF2-40B4-BE49-F238E27FC236}">
                <a16:creationId xmlns:a16="http://schemas.microsoft.com/office/drawing/2014/main" id="{C5B37B58-C8FA-4E72-B3FC-02227D1B9398}"/>
              </a:ext>
            </a:extLst>
          </p:cNvPr>
          <p:cNvSpPr txBox="1"/>
          <p:nvPr/>
        </p:nvSpPr>
        <p:spPr>
          <a:xfrm>
            <a:off x="121920" y="3770347"/>
            <a:ext cx="9580880" cy="307777"/>
          </a:xfrm>
          <a:prstGeom prst="rect">
            <a:avLst/>
          </a:prstGeom>
          <a:noFill/>
        </p:spPr>
        <p:txBody>
          <a:bodyPr wrap="square" rtlCol="0">
            <a:spAutoFit/>
          </a:bodyPr>
          <a:lstStyle/>
          <a:p>
            <a:r>
              <a:rPr lang="en-US" altLang="ja-JP" sz="1400" dirty="0"/>
              <a:t>2.</a:t>
            </a:r>
            <a:r>
              <a:rPr lang="ja-JP" altLang="en-US" sz="1400" dirty="0"/>
              <a:t> </a:t>
            </a:r>
            <a:r>
              <a:rPr lang="en-US" altLang="ja-JP" sz="1400" dirty="0"/>
              <a:t>【</a:t>
            </a:r>
            <a:r>
              <a:rPr lang="ja-JP" altLang="en-US" sz="1400" dirty="0"/>
              <a:t>資金分配団体の中間評価計画</a:t>
            </a:r>
            <a:r>
              <a:rPr lang="en-US" altLang="ja-JP" sz="1400" dirty="0"/>
              <a:t>】</a:t>
            </a:r>
            <a:r>
              <a:rPr lang="ja-JP" altLang="en-US" sz="1400" dirty="0"/>
              <a:t>をどのような点に留意して改善しますか？できる限り具体的に記載してください。</a:t>
            </a:r>
            <a:endParaRPr lang="en-US" altLang="ja-JP" sz="1400" dirty="0"/>
          </a:p>
        </p:txBody>
      </p:sp>
      <p:sp>
        <p:nvSpPr>
          <p:cNvPr id="15" name="正方形/長方形 14">
            <a:extLst>
              <a:ext uri="{FF2B5EF4-FFF2-40B4-BE49-F238E27FC236}">
                <a16:creationId xmlns:a16="http://schemas.microsoft.com/office/drawing/2014/main" id="{076700D2-A8A4-40BE-AB36-42A89E369390}"/>
              </a:ext>
            </a:extLst>
          </p:cNvPr>
          <p:cNvSpPr/>
          <p:nvPr/>
        </p:nvSpPr>
        <p:spPr>
          <a:xfrm>
            <a:off x="162560" y="4162657"/>
            <a:ext cx="9580880" cy="2153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Tree>
    <p:extLst>
      <p:ext uri="{BB962C8B-B14F-4D97-AF65-F5344CB8AC3E}">
        <p14:creationId xmlns:p14="http://schemas.microsoft.com/office/powerpoint/2010/main" val="2828623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9125"/>
            <a:ext cx="9071429" cy="907020"/>
          </a:xfrm>
        </p:spPr>
        <p:txBody>
          <a:bodyPr>
            <a:normAutofit/>
          </a:bodyPr>
          <a:lstStyle/>
          <a:p>
            <a:r>
              <a:rPr lang="ja-JP" altLang="en-US" sz="1800" b="1" dirty="0"/>
              <a:t>中間評価の事例共有　　</a:t>
            </a:r>
            <a:br>
              <a:rPr lang="en-US" altLang="ja-JP" sz="1800" b="1" dirty="0"/>
            </a:br>
            <a:r>
              <a:rPr lang="ja-JP" altLang="en-US" sz="1600" b="1" dirty="0"/>
              <a:t>講師：今給黎辰郎氏、中部圏地域創造ファンド 栗木氏、みらいファンド沖縄 平良氏</a:t>
            </a:r>
            <a:endParaRPr kumimoji="1" lang="ja-JP" altLang="en-US" sz="16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3"/>
            <a:ext cx="9580880" cy="11138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78152"/>
            <a:ext cx="9580880" cy="523220"/>
          </a:xfrm>
          <a:prstGeom prst="rect">
            <a:avLst/>
          </a:prstGeom>
          <a:noFill/>
        </p:spPr>
        <p:txBody>
          <a:bodyPr wrap="square" rtlCol="0">
            <a:spAutoFit/>
          </a:bodyPr>
          <a:lstStyle/>
          <a:p>
            <a:r>
              <a:rPr lang="en-US" altLang="ja-JP" sz="1400" dirty="0"/>
              <a:t>2.</a:t>
            </a:r>
            <a:r>
              <a:rPr lang="ja-JP" altLang="en-US" sz="1400" dirty="0"/>
              <a:t> 今給黎氏、中部圏地域創造ファンド 栗木氏、みらいファンド沖縄 平良氏の事例共有および質問ブレイクアウトルームでの発表のなかで学びになった点、自団体にも取れ入れられそうな点について、それぞれ教えてください。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ja-JP" altLang="en-US" sz="1400" dirty="0"/>
              <a:t>中間評価の全体で気づきや学びがあった点はどのようなところですか？</a:t>
            </a:r>
            <a:r>
              <a:rPr lang="en-US" altLang="ja-JP" sz="1400" dirty="0"/>
              <a:t>100</a:t>
            </a:r>
            <a:r>
              <a:rPr lang="ja-JP" altLang="en-US" sz="1400" dirty="0"/>
              <a:t>文字以上記入してください。</a:t>
            </a:r>
            <a:endParaRPr lang="en-US" altLang="ja-JP" sz="1400" dirty="0"/>
          </a:p>
        </p:txBody>
      </p:sp>
      <p:sp>
        <p:nvSpPr>
          <p:cNvPr id="13" name="フッター プレースホルダー 12"/>
          <p:cNvSpPr>
            <a:spLocks noGrp="1"/>
          </p:cNvSpPr>
          <p:nvPr>
            <p:ph type="ftr" sz="quarter" idx="11"/>
          </p:nvPr>
        </p:nvSpPr>
        <p:spPr>
          <a:xfrm>
            <a:off x="3281362" y="6492875"/>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4" name="スライド番号プレースホルダー 13"/>
          <p:cNvSpPr>
            <a:spLocks noGrp="1"/>
          </p:cNvSpPr>
          <p:nvPr>
            <p:ph type="sldNum" sz="quarter" idx="12"/>
          </p:nvPr>
        </p:nvSpPr>
        <p:spPr>
          <a:xfrm>
            <a:off x="7459934" y="6488871"/>
            <a:ext cx="2228850" cy="365125"/>
          </a:xfrm>
        </p:spPr>
        <p:txBody>
          <a:bodyPr/>
          <a:lstStyle/>
          <a:p>
            <a:fld id="{70CC3A8B-FD5A-42F6-A67C-4E83DD5BC04C}" type="slidenum">
              <a:rPr kumimoji="1" lang="ja-JP" altLang="en-US" smtClean="0"/>
              <a:t>3</a:t>
            </a:fld>
            <a:endParaRPr kumimoji="1" lang="ja-JP" altLang="en-US" dirty="0"/>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16" name="正方形/長方形 15">
            <a:extLst>
              <a:ext uri="{FF2B5EF4-FFF2-40B4-BE49-F238E27FC236}">
                <a16:creationId xmlns:a16="http://schemas.microsoft.com/office/drawing/2014/main" id="{E6E9E24B-A1EC-4EC1-8097-1F293828FB49}"/>
              </a:ext>
            </a:extLst>
          </p:cNvPr>
          <p:cNvSpPr/>
          <p:nvPr/>
        </p:nvSpPr>
        <p:spPr>
          <a:xfrm>
            <a:off x="152400" y="2871353"/>
            <a:ext cx="3038270" cy="36175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a:solidFill>
                  <a:schemeClr val="tx1"/>
                </a:solidFill>
              </a:rPr>
              <a:t>今給黎氏（食支援での事例）　</a:t>
            </a:r>
            <a:r>
              <a:rPr lang="ja-JP" altLang="en-US" sz="1400" dirty="0">
                <a:solidFill>
                  <a:schemeClr val="tx1"/>
                </a:solidFill>
              </a:rPr>
              <a:t>　　　　</a:t>
            </a:r>
            <a:endParaRPr lang="en-US" altLang="ja-JP" sz="1400" dirty="0">
              <a:solidFill>
                <a:schemeClr val="tx1"/>
              </a:solidFill>
            </a:endParaRPr>
          </a:p>
          <a:p>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p:txBody>
      </p:sp>
      <p:sp>
        <p:nvSpPr>
          <p:cNvPr id="17" name="正方形/長方形 16">
            <a:extLst>
              <a:ext uri="{FF2B5EF4-FFF2-40B4-BE49-F238E27FC236}">
                <a16:creationId xmlns:a16="http://schemas.microsoft.com/office/drawing/2014/main" id="{E6E9E24B-A1EC-4EC1-8097-1F293828FB49}"/>
              </a:ext>
            </a:extLst>
          </p:cNvPr>
          <p:cNvSpPr/>
          <p:nvPr/>
        </p:nvSpPr>
        <p:spPr>
          <a:xfrm>
            <a:off x="3392225" y="2864743"/>
            <a:ext cx="3038270" cy="36175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a:solidFill>
                  <a:schemeClr val="tx1"/>
                </a:solidFill>
              </a:rPr>
              <a:t>中部圏　栗木氏</a:t>
            </a:r>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p:txBody>
      </p:sp>
      <p:sp>
        <p:nvSpPr>
          <p:cNvPr id="3" name="正方形/長方形 2">
            <a:extLst>
              <a:ext uri="{FF2B5EF4-FFF2-40B4-BE49-F238E27FC236}">
                <a16:creationId xmlns:a16="http://schemas.microsoft.com/office/drawing/2014/main" id="{A4C08679-5E00-D7D1-8D09-64D7864AACE2}"/>
              </a:ext>
            </a:extLst>
          </p:cNvPr>
          <p:cNvSpPr/>
          <p:nvPr/>
        </p:nvSpPr>
        <p:spPr>
          <a:xfrm>
            <a:off x="6636415" y="2858840"/>
            <a:ext cx="3038270" cy="36175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schemeClr val="tx1"/>
                </a:solidFill>
              </a:rPr>
              <a:t>みらいファンド沖縄</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p:txBody>
      </p:sp>
    </p:spTree>
    <p:extLst>
      <p:ext uri="{BB962C8B-B14F-4D97-AF65-F5344CB8AC3E}">
        <p14:creationId xmlns:p14="http://schemas.microsoft.com/office/powerpoint/2010/main" val="817099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1528"/>
            <a:ext cx="8543925" cy="838134"/>
          </a:xfrm>
        </p:spPr>
        <p:txBody>
          <a:bodyPr>
            <a:normAutofit/>
          </a:bodyPr>
          <a:lstStyle/>
          <a:p>
            <a:r>
              <a:rPr lang="ja-JP" altLang="en-US" sz="1800" b="1" dirty="0"/>
              <a:t>出口戦略・持続化戦略について</a:t>
            </a:r>
            <a:br>
              <a:rPr lang="en-US" altLang="ja-JP" sz="1800" b="1" dirty="0"/>
            </a:br>
            <a:r>
              <a:rPr lang="ja-JP" altLang="en-US" sz="1800" b="1" dirty="0"/>
              <a:t>講師：みらいファンド沖縄 平良氏、育て上げネット 工藤氏</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440128"/>
            <a:ext cx="9580880" cy="2153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944684"/>
            <a:ext cx="9499600" cy="523220"/>
          </a:xfrm>
          <a:prstGeom prst="rect">
            <a:avLst/>
          </a:prstGeom>
          <a:noFill/>
        </p:spPr>
        <p:txBody>
          <a:bodyPr wrap="square" rtlCol="0">
            <a:spAutoFit/>
          </a:bodyPr>
          <a:lstStyle/>
          <a:p>
            <a:r>
              <a:rPr lang="en-US" altLang="ja-JP" sz="1400" dirty="0"/>
              <a:t>1.</a:t>
            </a:r>
            <a:r>
              <a:rPr lang="ja-JP" altLang="en-US" sz="1400" dirty="0"/>
              <a:t>みらいファンド沖縄 平良氏からの事例共有および質問ブレイクアウトルームでの発表のなかで学んだことを教えてください。</a:t>
            </a:r>
            <a:endParaRPr lang="en-US" altLang="ja-JP" sz="1400" dirty="0"/>
          </a:p>
        </p:txBody>
      </p:sp>
      <p:sp>
        <p:nvSpPr>
          <p:cNvPr id="11" name="フッター プレースホルダー 10"/>
          <p:cNvSpPr>
            <a:spLocks noGrp="1"/>
          </p:cNvSpPr>
          <p:nvPr>
            <p:ph type="ftr" sz="quarter" idx="11"/>
          </p:nvPr>
        </p:nvSpPr>
        <p:spPr>
          <a:xfrm>
            <a:off x="3240722" y="6492875"/>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a:xfrm>
            <a:off x="7514590" y="6474437"/>
            <a:ext cx="2228850" cy="365125"/>
          </a:xfrm>
        </p:spPr>
        <p:txBody>
          <a:bodyPr/>
          <a:lstStyle/>
          <a:p>
            <a:fld id="{70CC3A8B-FD5A-42F6-A67C-4E83DD5BC04C}" type="slidenum">
              <a:rPr kumimoji="1" lang="ja-JP" altLang="en-US" smtClean="0"/>
              <a:t>4</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14" name="テキスト ボックス 13">
            <a:extLst>
              <a:ext uri="{FF2B5EF4-FFF2-40B4-BE49-F238E27FC236}">
                <a16:creationId xmlns:a16="http://schemas.microsoft.com/office/drawing/2014/main" id="{C5B37B58-C8FA-4E72-B3FC-02227D1B9398}"/>
              </a:ext>
            </a:extLst>
          </p:cNvPr>
          <p:cNvSpPr txBox="1"/>
          <p:nvPr/>
        </p:nvSpPr>
        <p:spPr>
          <a:xfrm>
            <a:off x="121920" y="3770347"/>
            <a:ext cx="9580880" cy="523220"/>
          </a:xfrm>
          <a:prstGeom prst="rect">
            <a:avLst/>
          </a:prstGeom>
          <a:noFill/>
        </p:spPr>
        <p:txBody>
          <a:bodyPr wrap="square" rtlCol="0">
            <a:spAutoFit/>
          </a:bodyPr>
          <a:lstStyle/>
          <a:p>
            <a:r>
              <a:rPr lang="en-US" altLang="ja-JP" sz="1400" dirty="0"/>
              <a:t>2.</a:t>
            </a:r>
            <a:r>
              <a:rPr lang="ja-JP" altLang="en-US" sz="1400" dirty="0"/>
              <a:t>育て上げネット 工藤氏からの事例共有および質問ブレイクアウトルームでの発表のなかで学んだことを教えてください。</a:t>
            </a:r>
            <a:endParaRPr lang="en-US" altLang="ja-JP" sz="1400" dirty="0"/>
          </a:p>
        </p:txBody>
      </p:sp>
      <p:sp>
        <p:nvSpPr>
          <p:cNvPr id="15" name="正方形/長方形 14">
            <a:extLst>
              <a:ext uri="{FF2B5EF4-FFF2-40B4-BE49-F238E27FC236}">
                <a16:creationId xmlns:a16="http://schemas.microsoft.com/office/drawing/2014/main" id="{076700D2-A8A4-40BE-AB36-42A89E369390}"/>
              </a:ext>
            </a:extLst>
          </p:cNvPr>
          <p:cNvSpPr/>
          <p:nvPr/>
        </p:nvSpPr>
        <p:spPr>
          <a:xfrm>
            <a:off x="162560" y="4271166"/>
            <a:ext cx="9580880" cy="21721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Tree>
    <p:extLst>
      <p:ext uri="{BB962C8B-B14F-4D97-AF65-F5344CB8AC3E}">
        <p14:creationId xmlns:p14="http://schemas.microsoft.com/office/powerpoint/2010/main" val="411744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53534" y="23639"/>
            <a:ext cx="9071429" cy="907020"/>
          </a:xfrm>
        </p:spPr>
        <p:txBody>
          <a:bodyPr>
            <a:normAutofit/>
          </a:bodyPr>
          <a:lstStyle/>
          <a:p>
            <a:r>
              <a:rPr lang="ja-JP" altLang="en-US" sz="1800" b="1" dirty="0"/>
              <a:t>ガバナンス・コンプライアンス、規程類の公開について</a:t>
            </a:r>
            <a:br>
              <a:rPr lang="en-US" altLang="ja-JP" sz="1800" b="1" dirty="0"/>
            </a:br>
            <a:r>
              <a:rPr lang="ja-JP" altLang="en-US" sz="1800" b="1" dirty="0"/>
              <a:t>担当：</a:t>
            </a:r>
            <a:r>
              <a:rPr lang="en-US" altLang="ja-JP" sz="1800" b="1" dirty="0"/>
              <a:t>JANPIA </a:t>
            </a:r>
            <a:r>
              <a:rPr lang="ja-JP" altLang="en-US" sz="1800" b="1" dirty="0"/>
              <a:t>大川、芥田</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657965"/>
            <a:ext cx="9580880" cy="16332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1145248"/>
            <a:ext cx="9580880" cy="523220"/>
          </a:xfrm>
          <a:prstGeom prst="rect">
            <a:avLst/>
          </a:prstGeom>
          <a:noFill/>
        </p:spPr>
        <p:txBody>
          <a:bodyPr wrap="square" rtlCol="0">
            <a:spAutoFit/>
          </a:bodyPr>
          <a:lstStyle/>
          <a:p>
            <a:r>
              <a:rPr lang="en-US" altLang="ja-JP" sz="1400" dirty="0"/>
              <a:t>1.</a:t>
            </a:r>
            <a:r>
              <a:rPr lang="ja-JP" altLang="en-US" sz="1400" dirty="0"/>
              <a:t> 実行団体への伴走支援を行う中で、ガバナンスの視点で日々留意している点はありますか？留意点について、記載してください。または、留意していきたいが難しい点があれば記載してください。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62560" y="3516994"/>
            <a:ext cx="9499600" cy="523220"/>
          </a:xfrm>
          <a:prstGeom prst="rect">
            <a:avLst/>
          </a:prstGeom>
          <a:noFill/>
        </p:spPr>
        <p:txBody>
          <a:bodyPr wrap="square" rtlCol="0">
            <a:spAutoFit/>
          </a:bodyPr>
          <a:lstStyle/>
          <a:p>
            <a:r>
              <a:rPr lang="en-US" altLang="ja-JP" sz="1400" dirty="0"/>
              <a:t>2.</a:t>
            </a:r>
            <a:r>
              <a:rPr lang="ja-JP" altLang="en-US" sz="1400" dirty="0"/>
              <a:t>自団体および実行団体の規程類について、まだ作成できていないものはありますか。ある場合はどのようなものか、　また今後の作成予定について記載してください。</a:t>
            </a:r>
            <a:endParaRPr lang="en-US" altLang="ja-JP" sz="1400" dirty="0"/>
          </a:p>
        </p:txBody>
      </p:sp>
      <p:sp>
        <p:nvSpPr>
          <p:cNvPr id="13" name="フッター プレースホルダー 12"/>
          <p:cNvSpPr>
            <a:spLocks noGrp="1"/>
          </p:cNvSpPr>
          <p:nvPr>
            <p:ph type="ftr" sz="quarter" idx="11"/>
          </p:nvPr>
        </p:nvSpPr>
        <p:spPr>
          <a:xfrm>
            <a:off x="3240722" y="6488764"/>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42940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5" name="正方形/長方形 4">
            <a:extLst>
              <a:ext uri="{FF2B5EF4-FFF2-40B4-BE49-F238E27FC236}">
                <a16:creationId xmlns:a16="http://schemas.microsoft.com/office/drawing/2014/main" id="{98CC8959-3391-C920-CF52-11CE9D6F2677}"/>
              </a:ext>
            </a:extLst>
          </p:cNvPr>
          <p:cNvSpPr/>
          <p:nvPr/>
        </p:nvSpPr>
        <p:spPr>
          <a:xfrm>
            <a:off x="162560" y="4062096"/>
            <a:ext cx="9580880" cy="17108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Tree>
    <p:extLst>
      <p:ext uri="{BB962C8B-B14F-4D97-AF65-F5344CB8AC3E}">
        <p14:creationId xmlns:p14="http://schemas.microsoft.com/office/powerpoint/2010/main" val="14832573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BCBB4D134F8EC4FA64734F7C385BA8C" ma:contentTypeVersion="15" ma:contentTypeDescription="新しいドキュメントを作成します。" ma:contentTypeScope="" ma:versionID="69268a60515bca752af9cb98e3ba242e">
  <xsd:schema xmlns:xsd="http://www.w3.org/2001/XMLSchema" xmlns:xs="http://www.w3.org/2001/XMLSchema" xmlns:p="http://schemas.microsoft.com/office/2006/metadata/properties" xmlns:ns2="a0e695d1-15ed-4698-a3fa-a0fe58b5b315" xmlns:ns3="ab025d10-8a00-402f-9bb6-29fc7e729e9b" targetNamespace="http://schemas.microsoft.com/office/2006/metadata/properties" ma:root="true" ma:fieldsID="8640b6a98886537083aa6caad7edb3a9" ns2:_="" ns3:_="">
    <xsd:import namespace="a0e695d1-15ed-4698-a3fa-a0fe58b5b315"/>
    <xsd:import namespace="ab025d10-8a00-402f-9bb6-29fc7e729e9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e695d1-15ed-4698-a3fa-a0fe58b5b3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544751c9-2799-4505-b004-9d29a52abe0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25d10-8a00-402f-9bb6-29fc7e729e9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f5d32c9-797c-4e5a-8219-2cf8e6e0286f}" ma:internalName="TaxCatchAll" ma:showField="CatchAllData" ma:web="ab025d10-8a00-402f-9bb6-29fc7e729e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0e695d1-15ed-4698-a3fa-a0fe58b5b315">
      <Terms xmlns="http://schemas.microsoft.com/office/infopath/2007/PartnerControls"/>
    </lcf76f155ced4ddcb4097134ff3c332f>
    <TaxCatchAll xmlns="ab025d10-8a00-402f-9bb6-29fc7e729e9b" xsi:nil="true"/>
  </documentManagement>
</p:properties>
</file>

<file path=customXml/itemProps1.xml><?xml version="1.0" encoding="utf-8"?>
<ds:datastoreItem xmlns:ds="http://schemas.openxmlformats.org/officeDocument/2006/customXml" ds:itemID="{850B517F-C4C9-44D2-9461-8F55E369087A}"/>
</file>

<file path=customXml/itemProps2.xml><?xml version="1.0" encoding="utf-8"?>
<ds:datastoreItem xmlns:ds="http://schemas.openxmlformats.org/officeDocument/2006/customXml" ds:itemID="{A7E22EFF-8B6F-4544-95D0-993F1B326904}"/>
</file>

<file path=customXml/itemProps3.xml><?xml version="1.0" encoding="utf-8"?>
<ds:datastoreItem xmlns:ds="http://schemas.openxmlformats.org/officeDocument/2006/customXml" ds:itemID="{1491D895-1C11-440A-8725-5B177FC8A63E}"/>
</file>

<file path=docProps/app.xml><?xml version="1.0" encoding="utf-8"?>
<Properties xmlns="http://schemas.openxmlformats.org/officeDocument/2006/extended-properties" xmlns:vt="http://schemas.openxmlformats.org/officeDocument/2006/docPropsVTypes">
  <Template/>
  <TotalTime>0</TotalTime>
  <Words>506</Words>
  <Application>Microsoft Office PowerPoint</Application>
  <PresentationFormat>A4 210 x 297 mm</PresentationFormat>
  <Paragraphs>57</Paragraphs>
  <Slides>5</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游ゴシック</vt:lpstr>
      <vt:lpstr>游ゴシック Light</vt:lpstr>
      <vt:lpstr>Arial</vt:lpstr>
      <vt:lpstr>Calibri</vt:lpstr>
      <vt:lpstr>Office テーマ</vt:lpstr>
      <vt:lpstr>2022年度通常枠 資金分配団体向け 【PO3年目研修】 ビデオ学習用課題</vt:lpstr>
      <vt:lpstr>中間評価について 説明：JANPIA 評価チーム 安藤</vt:lpstr>
      <vt:lpstr>中間評価の事例共有　　 講師：今給黎辰郎氏、中部圏地域創造ファンド 栗木氏、みらいファンド沖縄 平良氏</vt:lpstr>
      <vt:lpstr>出口戦略・持続化戦略について 講師：みらいファンド沖縄 平良氏、育て上げネット 工藤氏</vt:lpstr>
      <vt:lpstr>ガバナンス・コンプライアンス、規程類の公開について 担当：JANPIA 大川、芥田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2023-07-14T05:51:55Z</dcterms:created>
  <dcterms:modified xsi:type="dcterms:W3CDTF">2024-07-22T10:50:53Z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0x0101005BCBB4D134F8EC4FA64734F7C385BA8C</vt:lpwstr>
  </property>
</Properties>
</file>