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72" r:id="rId1"/>
  </p:sldMasterIdLst>
  <p:notesMasterIdLst>
    <p:notesMasterId r:id="rId10"/>
  </p:notesMasterIdLst>
  <p:handoutMasterIdLst>
    <p:handoutMasterId r:id="rId11"/>
  </p:handoutMasterIdLst>
  <p:sldIdLst>
    <p:sldId id="256" r:id="rId2"/>
    <p:sldId id="272" r:id="rId3"/>
    <p:sldId id="271" r:id="rId4"/>
    <p:sldId id="279" r:id="rId5"/>
    <p:sldId id="280" r:id="rId6"/>
    <p:sldId id="259" r:id="rId7"/>
    <p:sldId id="281" r:id="rId8"/>
    <p:sldId id="282" r:id="rId9"/>
  </p:sldIdLst>
  <p:sldSz cx="9906000" cy="6858000" type="A4"/>
  <p:notesSz cx="6858000" cy="9144000"/>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E5E78F56-9271-46BF-8828-3367BDDD7CF0}" v="10" dt="2022-11-24T05:03:49.1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9" d="100"/>
          <a:sy n="79" d="100"/>
        </p:scale>
        <p:origin x="858" y="90"/>
      </p:cViewPr>
      <p:guideLst/>
    </p:cSldViewPr>
  </p:slideViewPr>
  <p:notesTextViewPr>
    <p:cViewPr>
      <p:scale>
        <a:sx n="1" d="1"/>
        <a:sy n="1" d="1"/>
      </p:scale>
      <p:origin x="0" y="0"/>
    </p:cViewPr>
  </p:notesTextViewPr>
  <p:notesViewPr>
    <p:cSldViewPr snapToGrid="0">
      <p:cViewPr>
        <p:scale>
          <a:sx n="1" d="2"/>
          <a:sy n="1" d="2"/>
        </p:scale>
        <p:origin x="0" y="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5/10/relationships/revisionInfo" Target="revisionInfo.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2CD91C7E-FAD0-46FD-B8FF-60C374A56AF3}" type="datetimeFigureOut">
              <a:rPr kumimoji="1" lang="ja-JP" altLang="en-US" smtClean="0"/>
              <a:t>2022/11/24</a:t>
            </a:fld>
            <a:endParaRPr kumimoji="1" lang="ja-JP" altLang="en-US"/>
          </a:p>
        </p:txBody>
      </p:sp>
      <p:sp>
        <p:nvSpPr>
          <p:cNvPr id="4" name="フッター プレースホルダー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AA10A6EB-E397-4CB6-A0EF-6BBD6E1AE2D9}" type="slidenum">
              <a:rPr kumimoji="1" lang="ja-JP" altLang="en-US" smtClean="0"/>
              <a:t>‹#›</a:t>
            </a:fld>
            <a:endParaRPr kumimoji="1" lang="ja-JP" altLang="en-US"/>
          </a:p>
        </p:txBody>
      </p:sp>
    </p:spTree>
    <p:extLst>
      <p:ext uri="{BB962C8B-B14F-4D97-AF65-F5344CB8AC3E}">
        <p14:creationId xmlns:p14="http://schemas.microsoft.com/office/powerpoint/2010/main" val="391117742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EFAA196-8F38-47D0-A5AF-9858AEE20EE4}" type="datetimeFigureOut">
              <a:rPr kumimoji="1" lang="ja-JP" altLang="en-US" smtClean="0"/>
              <a:t>2022/11/24</a:t>
            </a:fld>
            <a:endParaRPr kumimoji="1" lang="ja-JP" altLang="en-US"/>
          </a:p>
        </p:txBody>
      </p:sp>
      <p:sp>
        <p:nvSpPr>
          <p:cNvPr id="4" name="スライド イメージ プレースホルダー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515D5C-954E-4E6D-B2D7-4EC9A3D19106}" type="slidenum">
              <a:rPr kumimoji="1" lang="ja-JP" altLang="en-US" smtClean="0"/>
              <a:t>‹#›</a:t>
            </a:fld>
            <a:endParaRPr kumimoji="1" lang="ja-JP" altLang="en-US"/>
          </a:p>
        </p:txBody>
      </p:sp>
    </p:spTree>
    <p:extLst>
      <p:ext uri="{BB962C8B-B14F-4D97-AF65-F5344CB8AC3E}">
        <p14:creationId xmlns:p14="http://schemas.microsoft.com/office/powerpoint/2010/main" val="1903307967"/>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1</a:t>
            </a:fld>
            <a:endParaRPr kumimoji="1" lang="ja-JP" altLang="en-US"/>
          </a:p>
        </p:txBody>
      </p:sp>
    </p:spTree>
    <p:extLst>
      <p:ext uri="{BB962C8B-B14F-4D97-AF65-F5344CB8AC3E}">
        <p14:creationId xmlns:p14="http://schemas.microsoft.com/office/powerpoint/2010/main" val="93942850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a:p>
        </p:txBody>
      </p:sp>
      <p:sp>
        <p:nvSpPr>
          <p:cNvPr id="4" name="スライド番号プレースホルダー 3"/>
          <p:cNvSpPr>
            <a:spLocks noGrp="1"/>
          </p:cNvSpPr>
          <p:nvPr>
            <p:ph type="sldNum" sz="quarter" idx="10"/>
          </p:nvPr>
        </p:nvSpPr>
        <p:spPr/>
        <p:txBody>
          <a:bodyPr/>
          <a:lstStyle/>
          <a:p>
            <a:fld id="{D3515D5C-954E-4E6D-B2D7-4EC9A3D19106}" type="slidenum">
              <a:rPr kumimoji="1" lang="ja-JP" altLang="en-US" smtClean="0"/>
              <a:t>2</a:t>
            </a:fld>
            <a:endParaRPr kumimoji="1" lang="ja-JP" altLang="en-US"/>
          </a:p>
        </p:txBody>
      </p:sp>
    </p:spTree>
    <p:extLst>
      <p:ext uri="{BB962C8B-B14F-4D97-AF65-F5344CB8AC3E}">
        <p14:creationId xmlns:p14="http://schemas.microsoft.com/office/powerpoint/2010/main" val="123051452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D419D88-00E0-48C0-AFF7-465FEC180E8A}"/>
              </a:ext>
            </a:extLst>
          </p:cNvPr>
          <p:cNvSpPr>
            <a:spLocks noGrp="1"/>
          </p:cNvSpPr>
          <p:nvPr>
            <p:ph type="ctrTitle"/>
          </p:nvPr>
        </p:nvSpPr>
        <p:spPr>
          <a:xfrm>
            <a:off x="1238250" y="1122363"/>
            <a:ext cx="7429500" cy="2387600"/>
          </a:xfrm>
        </p:spPr>
        <p:txBody>
          <a:bodyPr anchor="b"/>
          <a:lstStyle>
            <a:lvl1pPr algn="ctr">
              <a:defRPr sz="4875"/>
            </a:lvl1pPr>
          </a:lstStyle>
          <a:p>
            <a:r>
              <a:rPr kumimoji="1" lang="ja-JP" altLang="en-US"/>
              <a:t>マスター タイトルの書式設定</a:t>
            </a:r>
          </a:p>
        </p:txBody>
      </p:sp>
      <p:sp>
        <p:nvSpPr>
          <p:cNvPr id="3" name="字幕 2">
            <a:extLst>
              <a:ext uri="{FF2B5EF4-FFF2-40B4-BE49-F238E27FC236}">
                <a16:creationId xmlns:a16="http://schemas.microsoft.com/office/drawing/2014/main" id="{59FDA99B-115B-4830-918F-9E728FF5A62B}"/>
              </a:ext>
            </a:extLst>
          </p:cNvPr>
          <p:cNvSpPr>
            <a:spLocks noGrp="1"/>
          </p:cNvSpPr>
          <p:nvPr>
            <p:ph type="subTitle" idx="1"/>
          </p:nvPr>
        </p:nvSpPr>
        <p:spPr>
          <a:xfrm>
            <a:off x="1238250" y="3602038"/>
            <a:ext cx="7429500" cy="1655762"/>
          </a:xfrm>
        </p:spPr>
        <p:txBody>
          <a:bodyPr/>
          <a:lstStyle>
            <a:lvl1pPr marL="0" indent="0" algn="ctr">
              <a:buNone/>
              <a:defRPr sz="1950"/>
            </a:lvl1pPr>
            <a:lvl2pPr marL="371475" indent="0" algn="ctr">
              <a:buNone/>
              <a:defRPr sz="1625"/>
            </a:lvl2pPr>
            <a:lvl3pPr marL="742950" indent="0" algn="ctr">
              <a:buNone/>
              <a:defRPr sz="1463"/>
            </a:lvl3pPr>
            <a:lvl4pPr marL="1114425" indent="0" algn="ctr">
              <a:buNone/>
              <a:defRPr sz="1300"/>
            </a:lvl4pPr>
            <a:lvl5pPr marL="1485900" indent="0" algn="ctr">
              <a:buNone/>
              <a:defRPr sz="1300"/>
            </a:lvl5pPr>
            <a:lvl6pPr marL="1857375" indent="0" algn="ctr">
              <a:buNone/>
              <a:defRPr sz="1300"/>
            </a:lvl6pPr>
            <a:lvl7pPr marL="2228850" indent="0" algn="ctr">
              <a:buNone/>
              <a:defRPr sz="1300"/>
            </a:lvl7pPr>
            <a:lvl8pPr marL="2600325" indent="0" algn="ctr">
              <a:buNone/>
              <a:defRPr sz="1300"/>
            </a:lvl8pPr>
            <a:lvl9pPr marL="2971800" indent="0" algn="ctr">
              <a:buNone/>
              <a:defRPr sz="13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1C898BFC-47A7-4A04-A746-F1A8B30D39A4}"/>
              </a:ext>
            </a:extLst>
          </p:cNvPr>
          <p:cNvSpPr>
            <a:spLocks noGrp="1"/>
          </p:cNvSpPr>
          <p:nvPr>
            <p:ph type="dt" sz="half" idx="10"/>
          </p:nvPr>
        </p:nvSpPr>
        <p:spPr/>
        <p:txBody>
          <a:body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B9B6D881-F8B7-46F3-A24C-996225D95D6E}"/>
              </a:ext>
            </a:extLst>
          </p:cNvPr>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D829DADF-6544-4C64-8DD4-C2B849FB461E}"/>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421301296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9F7F7E7-D2C7-43C5-9F9D-F677CBD8DBB1}"/>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81FC33F-276D-4BD2-9DCF-B7C5A5D1EBF9}"/>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7F22508-AC34-4A89-BCE3-9D6313C18592}"/>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201A715-2312-4B9B-B54D-D40EE509A472}"/>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D30EEBC-7C6F-454F-8012-389342044EAA}"/>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53564301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0A685C50-7527-4409-9532-8C7E7AD437D5}"/>
              </a:ext>
            </a:extLst>
          </p:cNvPr>
          <p:cNvSpPr>
            <a:spLocks noGrp="1"/>
          </p:cNvSpPr>
          <p:nvPr>
            <p:ph type="title" orient="vert"/>
          </p:nvPr>
        </p:nvSpPr>
        <p:spPr>
          <a:xfrm>
            <a:off x="7088981" y="365125"/>
            <a:ext cx="2135981"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88607C90-5731-4D22-B59A-64578BC337FE}"/>
              </a:ext>
            </a:extLst>
          </p:cNvPr>
          <p:cNvSpPr>
            <a:spLocks noGrp="1"/>
          </p:cNvSpPr>
          <p:nvPr>
            <p:ph type="body" orient="vert" idx="1"/>
          </p:nvPr>
        </p:nvSpPr>
        <p:spPr>
          <a:xfrm>
            <a:off x="681037" y="365125"/>
            <a:ext cx="6284119"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16B1452-0455-4E57-99E6-CC696965B7EC}"/>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4CD090CC-E9AF-4FFD-9CF7-EF4FCDD38517}"/>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E7E5F648-BFD3-4352-882C-4FFC18CCA89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0325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CA3DD13-0878-4B42-8E2D-55BF56576519}"/>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82DBBE91-B30C-4805-9442-AE41AFC0147C}"/>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B2AD66A3-0E91-4C38-8B07-45D65A5DB53C}"/>
              </a:ext>
            </a:extLst>
          </p:cNvPr>
          <p:cNvSpPr>
            <a:spLocks noGrp="1"/>
          </p:cNvSpPr>
          <p:nvPr>
            <p:ph type="dt" sz="half" idx="10"/>
          </p:nvPr>
        </p:nvSpPr>
        <p:spPr/>
        <p:txBody>
          <a:body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0C5BAFD5-5377-4F80-8000-E9D6B6EC8248}"/>
              </a:ext>
            </a:extLst>
          </p:cNvPr>
          <p:cNvSpPr>
            <a:spLocks noGrp="1"/>
          </p:cNvSpPr>
          <p:nvPr>
            <p:ph type="ftr" sz="quarter" idx="11"/>
          </p:nvPr>
        </p:nvSpPr>
        <p:spPr/>
        <p:txBody>
          <a:bodyPr/>
          <a:lstStyle>
            <a:lvl1pPr>
              <a:defRPr sz="1000"/>
            </a:lvl1pPr>
          </a:lstStyle>
          <a:p>
            <a:r>
              <a:rPr lang="zh-TW" altLang="en-US"/>
              <a:t>資金分配団体</a:t>
            </a:r>
            <a:r>
              <a:rPr lang="en-US" altLang="zh-TW"/>
              <a:t>【PO1</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3289E7BC-C345-43E0-8F16-FAB4C591CDDF}"/>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815615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A29B58B2-B4BE-454D-916B-DD9EBE163B39}"/>
              </a:ext>
            </a:extLst>
          </p:cNvPr>
          <p:cNvSpPr>
            <a:spLocks noGrp="1"/>
          </p:cNvSpPr>
          <p:nvPr>
            <p:ph type="title"/>
          </p:nvPr>
        </p:nvSpPr>
        <p:spPr>
          <a:xfrm>
            <a:off x="675878" y="1709739"/>
            <a:ext cx="8543925" cy="2852737"/>
          </a:xfrm>
        </p:spPr>
        <p:txBody>
          <a:bodyPr anchor="b"/>
          <a:lstStyle>
            <a:lvl1pPr>
              <a:defRPr sz="4875"/>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B4BBE404-E770-4E98-9143-814DF3CAECD7}"/>
              </a:ext>
            </a:extLst>
          </p:cNvPr>
          <p:cNvSpPr>
            <a:spLocks noGrp="1"/>
          </p:cNvSpPr>
          <p:nvPr>
            <p:ph type="body" idx="1"/>
          </p:nvPr>
        </p:nvSpPr>
        <p:spPr>
          <a:xfrm>
            <a:off x="675878" y="4589464"/>
            <a:ext cx="8543925" cy="1500187"/>
          </a:xfrm>
        </p:spPr>
        <p:txBody>
          <a:bodyPr/>
          <a:lstStyle>
            <a:lvl1pPr marL="0" indent="0">
              <a:buNone/>
              <a:defRPr sz="1950">
                <a:solidFill>
                  <a:schemeClr val="tx1">
                    <a:tint val="75000"/>
                  </a:schemeClr>
                </a:solidFill>
              </a:defRPr>
            </a:lvl1pPr>
            <a:lvl2pPr marL="371475" indent="0">
              <a:buNone/>
              <a:defRPr sz="1625">
                <a:solidFill>
                  <a:schemeClr val="tx1">
                    <a:tint val="75000"/>
                  </a:schemeClr>
                </a:solidFill>
              </a:defRPr>
            </a:lvl2pPr>
            <a:lvl3pPr marL="742950" indent="0">
              <a:buNone/>
              <a:defRPr sz="1463">
                <a:solidFill>
                  <a:schemeClr val="tx1">
                    <a:tint val="75000"/>
                  </a:schemeClr>
                </a:solidFill>
              </a:defRPr>
            </a:lvl3pPr>
            <a:lvl4pPr marL="1114425" indent="0">
              <a:buNone/>
              <a:defRPr sz="1300">
                <a:solidFill>
                  <a:schemeClr val="tx1">
                    <a:tint val="75000"/>
                  </a:schemeClr>
                </a:solidFill>
              </a:defRPr>
            </a:lvl4pPr>
            <a:lvl5pPr marL="1485900" indent="0">
              <a:buNone/>
              <a:defRPr sz="1300">
                <a:solidFill>
                  <a:schemeClr val="tx1">
                    <a:tint val="75000"/>
                  </a:schemeClr>
                </a:solidFill>
              </a:defRPr>
            </a:lvl5pPr>
            <a:lvl6pPr marL="1857375" indent="0">
              <a:buNone/>
              <a:defRPr sz="1300">
                <a:solidFill>
                  <a:schemeClr val="tx1">
                    <a:tint val="75000"/>
                  </a:schemeClr>
                </a:solidFill>
              </a:defRPr>
            </a:lvl6pPr>
            <a:lvl7pPr marL="2228850" indent="0">
              <a:buNone/>
              <a:defRPr sz="1300">
                <a:solidFill>
                  <a:schemeClr val="tx1">
                    <a:tint val="75000"/>
                  </a:schemeClr>
                </a:solidFill>
              </a:defRPr>
            </a:lvl7pPr>
            <a:lvl8pPr marL="2600325" indent="0">
              <a:buNone/>
              <a:defRPr sz="1300">
                <a:solidFill>
                  <a:schemeClr val="tx1">
                    <a:tint val="75000"/>
                  </a:schemeClr>
                </a:solidFill>
              </a:defRPr>
            </a:lvl8pPr>
            <a:lvl9pPr marL="2971800" indent="0">
              <a:buNone/>
              <a:defRPr sz="13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366DA90C-29FF-43B3-9F13-1DEC70082CC2}"/>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5" name="フッター プレースホルダー 4">
            <a:extLst>
              <a:ext uri="{FF2B5EF4-FFF2-40B4-BE49-F238E27FC236}">
                <a16:creationId xmlns:a16="http://schemas.microsoft.com/office/drawing/2014/main" id="{E4D9E306-6EAE-4E2B-9155-55DA37FE45CE}"/>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6" name="スライド番号プレースホルダー 5">
            <a:extLst>
              <a:ext uri="{FF2B5EF4-FFF2-40B4-BE49-F238E27FC236}">
                <a16:creationId xmlns:a16="http://schemas.microsoft.com/office/drawing/2014/main" id="{D4057A7F-D2A6-4BC6-BA30-F8ADB69E796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998688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6D6C17C-B879-4F23-BA70-1551F40D5970}"/>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7F556FBD-77F2-4013-8532-911449273322}"/>
              </a:ext>
            </a:extLst>
          </p:cNvPr>
          <p:cNvSpPr>
            <a:spLocks noGrp="1"/>
          </p:cNvSpPr>
          <p:nvPr>
            <p:ph sz="half" idx="1"/>
          </p:nvPr>
        </p:nvSpPr>
        <p:spPr>
          <a:xfrm>
            <a:off x="681038"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93CA6A93-4F25-40F0-A5AB-3CA767B6D2E2}"/>
              </a:ext>
            </a:extLst>
          </p:cNvPr>
          <p:cNvSpPr>
            <a:spLocks noGrp="1"/>
          </p:cNvSpPr>
          <p:nvPr>
            <p:ph sz="half" idx="2"/>
          </p:nvPr>
        </p:nvSpPr>
        <p:spPr>
          <a:xfrm>
            <a:off x="5014913" y="1825625"/>
            <a:ext cx="421005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18F74113-4B18-495A-9F46-8461A5D8A89E}"/>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E525F47F-C274-4387-8648-EFC15CE57EBA}"/>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AC2C5DC8-0BEE-4FB7-95FF-16DBB7EA4127}"/>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9087161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CF85403-2C57-4719-A0BA-AC48F8797475}"/>
              </a:ext>
            </a:extLst>
          </p:cNvPr>
          <p:cNvSpPr>
            <a:spLocks noGrp="1"/>
          </p:cNvSpPr>
          <p:nvPr>
            <p:ph type="title"/>
          </p:nvPr>
        </p:nvSpPr>
        <p:spPr>
          <a:xfrm>
            <a:off x="682328" y="365126"/>
            <a:ext cx="8543925"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82F65DBD-9104-481C-BFAB-06A9A65F4453}"/>
              </a:ext>
            </a:extLst>
          </p:cNvPr>
          <p:cNvSpPr>
            <a:spLocks noGrp="1"/>
          </p:cNvSpPr>
          <p:nvPr>
            <p:ph type="body" idx="1"/>
          </p:nvPr>
        </p:nvSpPr>
        <p:spPr>
          <a:xfrm>
            <a:off x="682328" y="1681163"/>
            <a:ext cx="4190702"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D4603FAB-06C1-453D-A3F8-8B95E8DB6C80}"/>
              </a:ext>
            </a:extLst>
          </p:cNvPr>
          <p:cNvSpPr>
            <a:spLocks noGrp="1"/>
          </p:cNvSpPr>
          <p:nvPr>
            <p:ph sz="half" idx="2"/>
          </p:nvPr>
        </p:nvSpPr>
        <p:spPr>
          <a:xfrm>
            <a:off x="682328" y="2505075"/>
            <a:ext cx="4190702"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E65823AF-56F4-4826-80DE-0C9FF3B9AB5B}"/>
              </a:ext>
            </a:extLst>
          </p:cNvPr>
          <p:cNvSpPr>
            <a:spLocks noGrp="1"/>
          </p:cNvSpPr>
          <p:nvPr>
            <p:ph type="body" sz="quarter" idx="3"/>
          </p:nvPr>
        </p:nvSpPr>
        <p:spPr>
          <a:xfrm>
            <a:off x="5014913" y="1681163"/>
            <a:ext cx="4211340" cy="823912"/>
          </a:xfrm>
        </p:spPr>
        <p:txBody>
          <a:bodyPr anchor="b"/>
          <a:lstStyle>
            <a:lvl1pPr marL="0" indent="0">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EBD6FDA0-4F36-48DF-BAF9-7A0DD4F8A9FB}"/>
              </a:ext>
            </a:extLst>
          </p:cNvPr>
          <p:cNvSpPr>
            <a:spLocks noGrp="1"/>
          </p:cNvSpPr>
          <p:nvPr>
            <p:ph sz="quarter" idx="4"/>
          </p:nvPr>
        </p:nvSpPr>
        <p:spPr>
          <a:xfrm>
            <a:off x="5014913" y="2505075"/>
            <a:ext cx="4211340"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EA8C48BA-06B2-4731-8093-853582673DD3}"/>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8" name="フッター プレースホルダー 7">
            <a:extLst>
              <a:ext uri="{FF2B5EF4-FFF2-40B4-BE49-F238E27FC236}">
                <a16:creationId xmlns:a16="http://schemas.microsoft.com/office/drawing/2014/main" id="{4DCCBC77-BB04-4141-9093-EEBC1C8B558A}"/>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9" name="スライド番号プレースホルダー 8">
            <a:extLst>
              <a:ext uri="{FF2B5EF4-FFF2-40B4-BE49-F238E27FC236}">
                <a16:creationId xmlns:a16="http://schemas.microsoft.com/office/drawing/2014/main" id="{B7A7A9B7-A6C7-4736-8C58-1F42EFEA81DD}"/>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316192900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165613D9-3BBC-4CFC-B0C9-7467BA9BFF57}"/>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ECBE999C-3AB4-4BA7-9391-1DEAC82B8CA9}"/>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4" name="フッター プレースホルダー 3">
            <a:extLst>
              <a:ext uri="{FF2B5EF4-FFF2-40B4-BE49-F238E27FC236}">
                <a16:creationId xmlns:a16="http://schemas.microsoft.com/office/drawing/2014/main" id="{9FE55A8E-7936-4D8D-9896-F871BC018C1B}"/>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5" name="スライド番号プレースホルダー 4">
            <a:extLst>
              <a:ext uri="{FF2B5EF4-FFF2-40B4-BE49-F238E27FC236}">
                <a16:creationId xmlns:a16="http://schemas.microsoft.com/office/drawing/2014/main" id="{570849EE-E323-4590-8109-F0F499A38B54}"/>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77728825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E81E5514-F180-40A0-A168-29B4E89A405A}"/>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3" name="フッター プレースホルダー 2">
            <a:extLst>
              <a:ext uri="{FF2B5EF4-FFF2-40B4-BE49-F238E27FC236}">
                <a16:creationId xmlns:a16="http://schemas.microsoft.com/office/drawing/2014/main" id="{4B6EEA5C-325F-42CD-8B54-29D9A4A2A13F}"/>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4" name="スライド番号プレースホルダー 3">
            <a:extLst>
              <a:ext uri="{FF2B5EF4-FFF2-40B4-BE49-F238E27FC236}">
                <a16:creationId xmlns:a16="http://schemas.microsoft.com/office/drawing/2014/main" id="{5A0E5C0B-752B-4C23-8268-998FA5AC3DD9}"/>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9179848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06E5F7B-D2E9-48CB-946B-D3B71C752195}"/>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DCAFDD3-76F2-42D6-A7D8-858EE214649F}"/>
              </a:ext>
            </a:extLst>
          </p:cNvPr>
          <p:cNvSpPr>
            <a:spLocks noGrp="1"/>
          </p:cNvSpPr>
          <p:nvPr>
            <p:ph idx="1"/>
          </p:nvPr>
        </p:nvSpPr>
        <p:spPr>
          <a:xfrm>
            <a:off x="4211340" y="987426"/>
            <a:ext cx="5014913" cy="4873625"/>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8542B02A-3A6D-4E41-BC7D-0C1BE74C1B5D}"/>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60280B70-BE52-4A92-B0A0-9E93A99C5B21}"/>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A1F5F7E8-9B8D-41D9-84BA-F3F40BA03F36}"/>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C7A63A2C-28C4-448C-B2C9-283357949101}"/>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4000087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8A097D42-A5E5-42EE-9ACF-ABD260BC2B90}"/>
              </a:ext>
            </a:extLst>
          </p:cNvPr>
          <p:cNvSpPr>
            <a:spLocks noGrp="1"/>
          </p:cNvSpPr>
          <p:nvPr>
            <p:ph type="title"/>
          </p:nvPr>
        </p:nvSpPr>
        <p:spPr>
          <a:xfrm>
            <a:off x="682328" y="457200"/>
            <a:ext cx="3194943" cy="1600200"/>
          </a:xfrm>
        </p:spPr>
        <p:txBody>
          <a:bodyPr anchor="b"/>
          <a:lstStyle>
            <a:lvl1pPr>
              <a:defRPr sz="26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6C3CC7C1-3708-4700-A350-DF2612E92349}"/>
              </a:ext>
            </a:extLst>
          </p:cNvPr>
          <p:cNvSpPr>
            <a:spLocks noGrp="1"/>
          </p:cNvSpPr>
          <p:nvPr>
            <p:ph type="pic" idx="1"/>
          </p:nvPr>
        </p:nvSpPr>
        <p:spPr>
          <a:xfrm>
            <a:off x="4211340" y="987426"/>
            <a:ext cx="5014913" cy="4873625"/>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endParaRPr kumimoji="1" lang="ja-JP" altLang="en-US"/>
          </a:p>
        </p:txBody>
      </p:sp>
      <p:sp>
        <p:nvSpPr>
          <p:cNvPr id="4" name="テキスト プレースホルダー 3">
            <a:extLst>
              <a:ext uri="{FF2B5EF4-FFF2-40B4-BE49-F238E27FC236}">
                <a16:creationId xmlns:a16="http://schemas.microsoft.com/office/drawing/2014/main" id="{FCB5F05E-FB58-4E68-8C2B-2B1623EDF5B9}"/>
              </a:ext>
            </a:extLst>
          </p:cNvPr>
          <p:cNvSpPr>
            <a:spLocks noGrp="1"/>
          </p:cNvSpPr>
          <p:nvPr>
            <p:ph type="body" sz="half" idx="2"/>
          </p:nvPr>
        </p:nvSpPr>
        <p:spPr>
          <a:xfrm>
            <a:off x="682328" y="2057400"/>
            <a:ext cx="3194943" cy="3811588"/>
          </a:xfrm>
        </p:spPr>
        <p:txBody>
          <a:bodyPr/>
          <a:lstStyle>
            <a:lvl1pPr marL="0" indent="0">
              <a:buNone/>
              <a:defRPr sz="1300"/>
            </a:lvl1pPr>
            <a:lvl2pPr marL="371475" indent="0">
              <a:buNone/>
              <a:defRPr sz="1138"/>
            </a:lvl2pPr>
            <a:lvl3pPr marL="742950" indent="0">
              <a:buNone/>
              <a:defRPr sz="975"/>
            </a:lvl3pPr>
            <a:lvl4pPr marL="1114425" indent="0">
              <a:buNone/>
              <a:defRPr sz="813"/>
            </a:lvl4pPr>
            <a:lvl5pPr marL="1485900" indent="0">
              <a:buNone/>
              <a:defRPr sz="813"/>
            </a:lvl5pPr>
            <a:lvl6pPr marL="1857375" indent="0">
              <a:buNone/>
              <a:defRPr sz="813"/>
            </a:lvl6pPr>
            <a:lvl7pPr marL="2228850" indent="0">
              <a:buNone/>
              <a:defRPr sz="813"/>
            </a:lvl7pPr>
            <a:lvl8pPr marL="2600325" indent="0">
              <a:buNone/>
              <a:defRPr sz="813"/>
            </a:lvl8pPr>
            <a:lvl9pPr marL="2971800" indent="0">
              <a:buNone/>
              <a:defRPr sz="813"/>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3E8BF893-5287-469F-B159-2B23E4A0AB3A}"/>
              </a:ext>
            </a:extLst>
          </p:cNvPr>
          <p:cNvSpPr>
            <a:spLocks noGrp="1"/>
          </p:cNvSpPr>
          <p:nvPr>
            <p:ph type="dt" sz="half" idx="10"/>
          </p:nvPr>
        </p:nvSpPr>
        <p:spPr/>
        <p:txBody>
          <a:bodyPr/>
          <a:lstStyle/>
          <a:p>
            <a:r>
              <a:rPr kumimoji="1" lang="da-DK" altLang="ja-JP"/>
              <a:t>2022</a:t>
            </a:r>
            <a:r>
              <a:rPr kumimoji="1" lang="ja-JP" altLang="da-DK"/>
              <a:t>年</a:t>
            </a:r>
            <a:r>
              <a:rPr kumimoji="1" lang="da-DK" altLang="ja-JP"/>
              <a:t>1</a:t>
            </a:r>
            <a:r>
              <a:rPr kumimoji="1" lang="ja-JP" altLang="da-DK"/>
              <a:t>月</a:t>
            </a:r>
            <a:r>
              <a:rPr kumimoji="1" lang="da-DK" altLang="ja-JP"/>
              <a:t>ver</a:t>
            </a:r>
            <a:endParaRPr kumimoji="1" lang="ja-JP" altLang="en-US"/>
          </a:p>
        </p:txBody>
      </p:sp>
      <p:sp>
        <p:nvSpPr>
          <p:cNvPr id="6" name="フッター プレースホルダー 5">
            <a:extLst>
              <a:ext uri="{FF2B5EF4-FFF2-40B4-BE49-F238E27FC236}">
                <a16:creationId xmlns:a16="http://schemas.microsoft.com/office/drawing/2014/main" id="{5BE37B6C-5607-4A7D-AF5D-03DC0EA54C59}"/>
              </a:ext>
            </a:extLst>
          </p:cNvPr>
          <p:cNvSpPr>
            <a:spLocks noGrp="1"/>
          </p:cNvSpPr>
          <p:nvPr>
            <p:ph type="ftr" sz="quarter" idx="11"/>
          </p:nvPr>
        </p:nvSpPr>
        <p:spPr/>
        <p:txBody>
          <a:bodyPr/>
          <a:lstStyle/>
          <a:p>
            <a:r>
              <a:rPr kumimoji="1" lang="zh-TW" altLang="en-US"/>
              <a:t>資金分配団体</a:t>
            </a:r>
            <a:r>
              <a:rPr kumimoji="1" lang="en-US" altLang="zh-TW"/>
              <a:t>【PO1</a:t>
            </a:r>
            <a:r>
              <a:rPr kumimoji="1" lang="zh-TW" altLang="en-US"/>
              <a:t>年目研修</a:t>
            </a:r>
            <a:r>
              <a:rPr kumimoji="1" lang="en-US" altLang="zh-TW"/>
              <a:t>】</a:t>
            </a:r>
            <a:endParaRPr kumimoji="1" lang="ja-JP" altLang="en-US"/>
          </a:p>
        </p:txBody>
      </p:sp>
      <p:sp>
        <p:nvSpPr>
          <p:cNvPr id="7" name="スライド番号プレースホルダー 6">
            <a:extLst>
              <a:ext uri="{FF2B5EF4-FFF2-40B4-BE49-F238E27FC236}">
                <a16:creationId xmlns:a16="http://schemas.microsoft.com/office/drawing/2014/main" id="{171FA466-3CCB-42E8-887F-52FE978572FC}"/>
              </a:ext>
            </a:extLst>
          </p:cNvPr>
          <p:cNvSpPr>
            <a:spLocks noGrp="1"/>
          </p:cNvSpPr>
          <p:nvPr>
            <p:ph type="sldNum" sz="quarter" idx="12"/>
          </p:nvPr>
        </p:nvSpPr>
        <p:spPr/>
        <p:txBody>
          <a:body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24190290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ED886AA8-DBD8-4C24-B185-9D1B06AFE700}"/>
              </a:ext>
            </a:extLst>
          </p:cNvPr>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C8897291-8677-4AF1-B806-E052812EA103}"/>
              </a:ext>
            </a:extLst>
          </p:cNvPr>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2B796E6B-7E64-45E4-AA61-B052D3CECAEC}"/>
              </a:ext>
            </a:extLst>
          </p:cNvPr>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975">
                <a:solidFill>
                  <a:schemeClr val="tx1">
                    <a:tint val="75000"/>
                  </a:schemeClr>
                </a:solidFill>
              </a:defRPr>
            </a:lvl1pPr>
          </a:lstStyle>
          <a:p>
            <a:r>
              <a:rPr lang="da-DK" altLang="ja-JP"/>
              <a:t>2022</a:t>
            </a:r>
            <a:r>
              <a:rPr lang="ja-JP" altLang="da-DK"/>
              <a:t>年</a:t>
            </a:r>
            <a:r>
              <a:rPr lang="da-DK" altLang="ja-JP"/>
              <a:t>1</a:t>
            </a:r>
            <a:r>
              <a:rPr lang="ja-JP" altLang="da-DK"/>
              <a:t>月</a:t>
            </a:r>
            <a:r>
              <a:rPr lang="da-DK" altLang="ja-JP"/>
              <a:t>ver</a:t>
            </a:r>
            <a:endParaRPr lang="ja-JP" altLang="en-US"/>
          </a:p>
        </p:txBody>
      </p:sp>
      <p:sp>
        <p:nvSpPr>
          <p:cNvPr id="5" name="フッター プレースホルダー 4">
            <a:extLst>
              <a:ext uri="{FF2B5EF4-FFF2-40B4-BE49-F238E27FC236}">
                <a16:creationId xmlns:a16="http://schemas.microsoft.com/office/drawing/2014/main" id="{8DE8FF66-77B1-4DFB-8B72-E8C51703827D}"/>
              </a:ext>
            </a:extLst>
          </p:cNvPr>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975">
                <a:solidFill>
                  <a:schemeClr val="tx1">
                    <a:tint val="75000"/>
                  </a:schemeClr>
                </a:solidFill>
              </a:defRPr>
            </a:lvl1pPr>
          </a:lstStyle>
          <a:p>
            <a:r>
              <a:rPr lang="zh-TW" altLang="en-US"/>
              <a:t>資金分配団体</a:t>
            </a:r>
            <a:r>
              <a:rPr lang="en-US" altLang="zh-TW"/>
              <a:t>【PO1</a:t>
            </a:r>
            <a:r>
              <a:rPr lang="zh-TW" altLang="en-US"/>
              <a:t>年目研修</a:t>
            </a:r>
            <a:r>
              <a:rPr lang="en-US" altLang="zh-TW"/>
              <a:t>】</a:t>
            </a:r>
            <a:endParaRPr lang="ja-JP" altLang="en-US"/>
          </a:p>
        </p:txBody>
      </p:sp>
      <p:sp>
        <p:nvSpPr>
          <p:cNvPr id="6" name="スライド番号プレースホルダー 5">
            <a:extLst>
              <a:ext uri="{FF2B5EF4-FFF2-40B4-BE49-F238E27FC236}">
                <a16:creationId xmlns:a16="http://schemas.microsoft.com/office/drawing/2014/main" id="{1E32B3E3-91DE-44B7-A3F9-0FDB623737AB}"/>
              </a:ext>
            </a:extLst>
          </p:cNvPr>
          <p:cNvSpPr>
            <a:spLocks noGrp="1"/>
          </p:cNvSpPr>
          <p:nvPr>
            <p:ph type="sldNum" sz="quarter" idx="4"/>
          </p:nvPr>
        </p:nvSpPr>
        <p:spPr>
          <a:xfrm>
            <a:off x="6996113" y="6356351"/>
            <a:ext cx="2228850" cy="365125"/>
          </a:xfrm>
          <a:prstGeom prst="rect">
            <a:avLst/>
          </a:prstGeom>
        </p:spPr>
        <p:txBody>
          <a:bodyPr vert="horz" lIns="91440" tIns="45720" rIns="91440" bIns="45720" rtlCol="0" anchor="ctr"/>
          <a:lstStyle>
            <a:lvl1pPr algn="r">
              <a:defRPr sz="975">
                <a:solidFill>
                  <a:schemeClr val="tx1">
                    <a:tint val="75000"/>
                  </a:schemeClr>
                </a:solidFill>
              </a:defRPr>
            </a:lvl1pPr>
          </a:lstStyle>
          <a:p>
            <a:fld id="{70CC3A8B-FD5A-42F6-A67C-4E83DD5BC04C}" type="slidenum">
              <a:rPr kumimoji="1" lang="ja-JP" altLang="en-US" smtClean="0"/>
              <a:t>‹#›</a:t>
            </a:fld>
            <a:endParaRPr kumimoji="1" lang="ja-JP" altLang="en-US"/>
          </a:p>
        </p:txBody>
      </p:sp>
    </p:spTree>
    <p:extLst>
      <p:ext uri="{BB962C8B-B14F-4D97-AF65-F5344CB8AC3E}">
        <p14:creationId xmlns:p14="http://schemas.microsoft.com/office/powerpoint/2010/main" val="1559114634"/>
      </p:ext>
    </p:extLst>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hf hdr="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Arial" panose="020B0604020202020204" pitchFamily="34" charset="0"/>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Arial" panose="020B0604020202020204" pitchFamily="34" charset="0"/>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Arial" panose="020B0604020202020204" pitchFamily="34" charset="0"/>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5pPr>
      <a:lvl6pPr marL="204311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6pPr>
      <a:lvl7pPr marL="241458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7pPr>
      <a:lvl8pPr marL="2786063"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8pPr>
      <a:lvl9pPr marL="3157538" indent="-185738" algn="l" defTabSz="742950" rtl="0" eaLnBrk="1" latinLnBrk="0" hangingPunct="1">
        <a:lnSpc>
          <a:spcPct val="90000"/>
        </a:lnSpc>
        <a:spcBef>
          <a:spcPts val="406"/>
        </a:spcBef>
        <a:buFont typeface="Arial" panose="020B0604020202020204" pitchFamily="34" charset="0"/>
        <a:buChar char="•"/>
        <a:defRPr kumimoji="1" sz="1463" kern="1200">
          <a:solidFill>
            <a:schemeClr val="tx1"/>
          </a:solidFill>
          <a:latin typeface="+mn-lt"/>
          <a:ea typeface="+mn-ea"/>
          <a:cs typeface="+mn-cs"/>
        </a:defRPr>
      </a:lvl9pPr>
    </p:bodyStyle>
    <p:otherStyle>
      <a:defPPr>
        <a:defRPr lang="ja-JP"/>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BF03F9FD-AFF1-4480-9435-C4E5EB624E9F}"/>
              </a:ext>
            </a:extLst>
          </p:cNvPr>
          <p:cNvSpPr>
            <a:spLocks noGrp="1"/>
          </p:cNvSpPr>
          <p:nvPr>
            <p:ph type="ctrTitle"/>
          </p:nvPr>
        </p:nvSpPr>
        <p:spPr>
          <a:xfrm>
            <a:off x="1060866" y="687735"/>
            <a:ext cx="7986712" cy="1875245"/>
          </a:xfrm>
        </p:spPr>
        <p:txBody>
          <a:bodyPr>
            <a:normAutofit/>
          </a:bodyPr>
          <a:lstStyle/>
          <a:p>
            <a:r>
              <a:rPr lang="en-US" altLang="ja-JP" sz="4000" dirty="0"/>
              <a:t>2022</a:t>
            </a:r>
            <a:r>
              <a:rPr lang="ja-JP" altLang="en-US" sz="4000" dirty="0"/>
              <a:t>年度 通常枠</a:t>
            </a:r>
            <a:r>
              <a:rPr lang="ja-JP" altLang="en-US" sz="3200" dirty="0"/>
              <a:t> </a:t>
            </a:r>
            <a:r>
              <a:rPr lang="ja-JP" altLang="en-US" sz="4000" dirty="0"/>
              <a:t>資金分配団体</a:t>
            </a:r>
            <a:br>
              <a:rPr lang="en-US" altLang="ja-JP" sz="4000" dirty="0"/>
            </a:br>
            <a:r>
              <a:rPr lang="en-US" altLang="ja-JP" sz="3200" dirty="0"/>
              <a:t>【PO1</a:t>
            </a:r>
            <a:r>
              <a:rPr lang="ja-JP" altLang="en-US" sz="3200" dirty="0"/>
              <a:t>年目（公募前）研修</a:t>
            </a:r>
            <a:r>
              <a:rPr lang="en-US" altLang="ja-JP" sz="3200" dirty="0"/>
              <a:t>】</a:t>
            </a:r>
            <a:br>
              <a:rPr lang="en-US" altLang="ja-JP" sz="3200" dirty="0"/>
            </a:br>
            <a:r>
              <a:rPr lang="ja-JP" altLang="en-US" sz="3200" dirty="0"/>
              <a:t>ビデオ学習用課題</a:t>
            </a:r>
            <a:endParaRPr kumimoji="1" lang="ja-JP" altLang="en-US" sz="3200" dirty="0"/>
          </a:p>
        </p:txBody>
      </p:sp>
      <p:sp>
        <p:nvSpPr>
          <p:cNvPr id="3" name="タイトル 1">
            <a:extLst>
              <a:ext uri="{FF2B5EF4-FFF2-40B4-BE49-F238E27FC236}">
                <a16:creationId xmlns:a16="http://schemas.microsoft.com/office/drawing/2014/main" id="{BF03F9FD-AFF1-4480-9435-C4E5EB624E9F}"/>
              </a:ext>
            </a:extLst>
          </p:cNvPr>
          <p:cNvSpPr txBox="1">
            <a:spLocks/>
          </p:cNvSpPr>
          <p:nvPr/>
        </p:nvSpPr>
        <p:spPr>
          <a:xfrm>
            <a:off x="1238250" y="4129961"/>
            <a:ext cx="7429500" cy="749337"/>
          </a:xfrm>
          <a:prstGeom prst="rect">
            <a:avLst/>
          </a:prstGeom>
        </p:spPr>
        <p:txBody>
          <a:bodyPr vert="horz" lIns="91440" tIns="45720" rIns="91440" bIns="45720" rtlCol="0" anchor="b">
            <a:normAutofit lnSpcReduction="10000"/>
          </a:bodyPr>
          <a:lstStyle>
            <a:lvl1pPr algn="ctr" defTabSz="742950" rtl="0" eaLnBrk="1" latinLnBrk="0" hangingPunct="1">
              <a:lnSpc>
                <a:spcPct val="90000"/>
              </a:lnSpc>
              <a:spcBef>
                <a:spcPct val="0"/>
              </a:spcBef>
              <a:buNone/>
              <a:defRPr kumimoji="1" sz="4875" kern="1200">
                <a:solidFill>
                  <a:schemeClr val="tx1"/>
                </a:solidFill>
                <a:latin typeface="+mj-lt"/>
                <a:ea typeface="+mj-ea"/>
                <a:cs typeface="+mj-cs"/>
              </a:defRPr>
            </a:lvl1pPr>
          </a:lstStyle>
          <a:p>
            <a:endParaRPr lang="ja-JP" altLang="en-US" sz="4800"/>
          </a:p>
        </p:txBody>
      </p:sp>
      <p:sp>
        <p:nvSpPr>
          <p:cNvPr id="4" name="テキスト ボックス 3"/>
          <p:cNvSpPr txBox="1"/>
          <p:nvPr/>
        </p:nvSpPr>
        <p:spPr>
          <a:xfrm>
            <a:off x="1959231" y="3024370"/>
            <a:ext cx="5987537" cy="2031325"/>
          </a:xfrm>
          <a:prstGeom prst="rect">
            <a:avLst/>
          </a:prstGeom>
          <a:noFill/>
        </p:spPr>
        <p:txBody>
          <a:bodyPr wrap="none" rtlCol="0">
            <a:spAutoFit/>
          </a:bodyPr>
          <a:lstStyle/>
          <a:p>
            <a:r>
              <a:rPr kumimoji="1" lang="ja-JP" altLang="en-US" u="sng" dirty="0"/>
              <a:t>資金分配団体名：　　　　　　　　　　　　　　　　　</a:t>
            </a:r>
            <a:endParaRPr kumimoji="1" lang="en-US" altLang="ja-JP" u="sng" dirty="0"/>
          </a:p>
          <a:p>
            <a:endParaRPr kumimoji="1" lang="en-US" altLang="ja-JP" dirty="0"/>
          </a:p>
          <a:p>
            <a:r>
              <a:rPr lang="ja-JP" altLang="en-US" u="sng" dirty="0"/>
              <a:t>名前　　　　　：　　　　　　　　　　　　　　　　　</a:t>
            </a:r>
            <a:endParaRPr lang="en-US" altLang="ja-JP" u="sng" dirty="0"/>
          </a:p>
          <a:p>
            <a:endParaRPr lang="en-US" altLang="ja-JP" u="sng" dirty="0"/>
          </a:p>
          <a:p>
            <a:r>
              <a:rPr lang="en-US" altLang="ja-JP" u="sng" dirty="0"/>
              <a:t>E-mail</a:t>
            </a:r>
            <a:r>
              <a:rPr lang="ja-JP" altLang="en-US" u="sng" dirty="0"/>
              <a:t>　　　　：　　　　　　　　　　　　　　　　　</a:t>
            </a:r>
            <a:endParaRPr lang="en-US" altLang="ja-JP" u="sng" dirty="0"/>
          </a:p>
          <a:p>
            <a:endParaRPr lang="en-US" altLang="ja-JP" u="sng" dirty="0"/>
          </a:p>
          <a:p>
            <a:r>
              <a:rPr lang="ja-JP" altLang="en-US" sz="1400" u="sng" dirty="0"/>
              <a:t>確認者</a:t>
            </a:r>
            <a:r>
              <a:rPr lang="en-US" altLang="ja-JP" sz="1400" u="sng" dirty="0"/>
              <a:t>(JANPIA</a:t>
            </a:r>
            <a:r>
              <a:rPr lang="ja-JP" altLang="en-US" sz="1400" u="sng" dirty="0"/>
              <a:t>担当</a:t>
            </a:r>
            <a:r>
              <a:rPr lang="en-US" altLang="ja-JP" sz="1400" u="sng" dirty="0"/>
              <a:t>)</a:t>
            </a:r>
            <a:r>
              <a:rPr lang="ja-JP" altLang="en-US" u="sng" dirty="0"/>
              <a:t>：　　　　　　　　　　　　　　　　　</a:t>
            </a:r>
            <a:endParaRPr kumimoji="1" lang="ja-JP" altLang="en-US" u="sng" dirty="0"/>
          </a:p>
        </p:txBody>
      </p:sp>
      <p:sp>
        <p:nvSpPr>
          <p:cNvPr id="5" name="フッター プレースホルダー 4"/>
          <p:cNvSpPr>
            <a:spLocks noGrp="1"/>
          </p:cNvSpPr>
          <p:nvPr>
            <p:ph type="ftr" sz="quarter" idx="11"/>
          </p:nvPr>
        </p:nvSpPr>
        <p:spPr/>
        <p:txBody>
          <a:bodyPr/>
          <a:lstStyle/>
          <a:p>
            <a:r>
              <a:rPr lang="zh-TW" altLang="en-US" dirty="0"/>
              <a:t>資金分配団体</a:t>
            </a:r>
            <a:r>
              <a:rPr lang="en-US" altLang="zh-TW" dirty="0"/>
              <a:t>【PO1</a:t>
            </a:r>
            <a:r>
              <a:rPr lang="zh-TW" altLang="en-US" dirty="0"/>
              <a:t>年目研修</a:t>
            </a:r>
            <a:r>
              <a:rPr lang="en-US" altLang="zh-TW" dirty="0"/>
              <a:t>】</a:t>
            </a:r>
            <a:endParaRPr lang="ja-JP" altLang="en-US" dirty="0"/>
          </a:p>
        </p:txBody>
      </p:sp>
      <p:sp>
        <p:nvSpPr>
          <p:cNvPr id="6" name="日付プレースホルダー 5"/>
          <p:cNvSpPr>
            <a:spLocks noGrp="1"/>
          </p:cNvSpPr>
          <p:nvPr>
            <p:ph type="dt" sz="half" idx="10"/>
          </p:nvPr>
        </p:nvSpPr>
        <p:spPr/>
        <p:txBody>
          <a:bodyPr/>
          <a:lstStyle/>
          <a:p>
            <a:r>
              <a:rPr lang="en-US" altLang="ja-JP" dirty="0"/>
              <a:t>2022</a:t>
            </a:r>
            <a:r>
              <a:rPr lang="ja-JP" altLang="en-US" dirty="0"/>
              <a:t>年</a:t>
            </a:r>
            <a:r>
              <a:rPr lang="en-US" altLang="ja-JP" dirty="0"/>
              <a:t>11</a:t>
            </a:r>
            <a:r>
              <a:rPr lang="ja-JP" altLang="en-US" dirty="0"/>
              <a:t>月</a:t>
            </a:r>
            <a:r>
              <a:rPr lang="en-US" altLang="ja-JP" dirty="0" err="1"/>
              <a:t>ver</a:t>
            </a:r>
            <a:endParaRPr lang="ja-JP" altLang="en-US" dirty="0"/>
          </a:p>
        </p:txBody>
      </p:sp>
      <p:sp>
        <p:nvSpPr>
          <p:cNvPr id="7" name="スライド番号プレースホルダー 6"/>
          <p:cNvSpPr>
            <a:spLocks noGrp="1"/>
          </p:cNvSpPr>
          <p:nvPr>
            <p:ph type="sldNum" sz="quarter" idx="12"/>
          </p:nvPr>
        </p:nvSpPr>
        <p:spPr/>
        <p:txBody>
          <a:bodyPr/>
          <a:lstStyle/>
          <a:p>
            <a:fld id="{70CC3A8B-FD5A-42F6-A67C-4E83DD5BC04C}" type="slidenum">
              <a:rPr kumimoji="1" lang="ja-JP" altLang="en-US" smtClean="0"/>
              <a:t>1</a:t>
            </a:fld>
            <a:endParaRPr kumimoji="1" lang="ja-JP" altLang="en-US"/>
          </a:p>
        </p:txBody>
      </p:sp>
      <p:sp>
        <p:nvSpPr>
          <p:cNvPr id="8" name="テキスト ボックス 7">
            <a:extLst>
              <a:ext uri="{FF2B5EF4-FFF2-40B4-BE49-F238E27FC236}">
                <a16:creationId xmlns:a16="http://schemas.microsoft.com/office/drawing/2014/main" id="{D19DBEB2-A0F3-4509-84D1-9766C0A29AA2}"/>
              </a:ext>
            </a:extLst>
          </p:cNvPr>
          <p:cNvSpPr txBox="1"/>
          <p:nvPr/>
        </p:nvSpPr>
        <p:spPr>
          <a:xfrm>
            <a:off x="1484944" y="5431601"/>
            <a:ext cx="7138556" cy="738664"/>
          </a:xfrm>
          <a:prstGeom prst="rect">
            <a:avLst/>
          </a:prstGeom>
          <a:noFill/>
        </p:spPr>
        <p:txBody>
          <a:bodyPr wrap="square" rtlCol="0">
            <a:spAutoFit/>
          </a:bodyPr>
          <a:lstStyle/>
          <a:p>
            <a:r>
              <a:rPr lang="en-US" altLang="ja-JP" sz="1400" dirty="0"/>
              <a:t>【</a:t>
            </a:r>
            <a:r>
              <a:rPr lang="ja-JP" altLang="en-US" sz="1400" dirty="0"/>
              <a:t>はじめに</a:t>
            </a:r>
            <a:r>
              <a:rPr lang="en-US" altLang="ja-JP" sz="1400" dirty="0"/>
              <a:t>】</a:t>
            </a:r>
          </a:p>
          <a:p>
            <a:r>
              <a:rPr lang="ja-JP" altLang="en-US" sz="1400" b="1" dirty="0">
                <a:solidFill>
                  <a:srgbClr val="FF0000"/>
                </a:solidFill>
              </a:rPr>
              <a:t>　一部の講義のみ受講される方も、最終ページ「まとめ」の記載をお願いします。</a:t>
            </a:r>
            <a:endParaRPr lang="en-US" altLang="ja-JP" sz="1400" b="1" dirty="0">
              <a:solidFill>
                <a:srgbClr val="FF0000"/>
              </a:solidFill>
            </a:endParaRPr>
          </a:p>
          <a:p>
            <a:r>
              <a:rPr lang="ja-JP" altLang="en-US" sz="1400" dirty="0"/>
              <a:t>　レポートの記載が終わりましたら、</a:t>
            </a:r>
            <a:r>
              <a:rPr lang="en-US" altLang="ja-JP" sz="1400" dirty="0"/>
              <a:t>JANPIA</a:t>
            </a:r>
            <a:r>
              <a:rPr lang="ja-JP" altLang="en-US" sz="1400" dirty="0"/>
              <a:t>の担当</a:t>
            </a:r>
            <a:r>
              <a:rPr lang="en-US" altLang="ja-JP" sz="1400" dirty="0"/>
              <a:t>PO</a:t>
            </a:r>
            <a:r>
              <a:rPr lang="ja-JP" altLang="en-US" sz="1400" dirty="0"/>
              <a:t>に送付をお願いいたします。</a:t>
            </a:r>
            <a:endParaRPr lang="en-US" altLang="ja-JP" sz="1400" dirty="0"/>
          </a:p>
        </p:txBody>
      </p:sp>
    </p:spTree>
    <p:extLst>
      <p:ext uri="{BB962C8B-B14F-4D97-AF65-F5344CB8AC3E}">
        <p14:creationId xmlns:p14="http://schemas.microsoft.com/office/powerpoint/2010/main" val="383123726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24695"/>
            <a:ext cx="8543925" cy="782954"/>
          </a:xfrm>
        </p:spPr>
        <p:txBody>
          <a:bodyPr>
            <a:normAutofit/>
          </a:bodyPr>
          <a:lstStyle/>
          <a:p>
            <a:r>
              <a:rPr lang="ja-JP" altLang="en-US" sz="1800" b="1" dirty="0"/>
              <a:t>公募・審査の事例に関して</a:t>
            </a:r>
            <a:br>
              <a:rPr lang="en-US" altLang="ja-JP" sz="1800" b="1" dirty="0"/>
            </a:br>
            <a:r>
              <a:rPr kumimoji="1" lang="ja-JP" altLang="en-US" sz="1800" b="1" dirty="0"/>
              <a:t>講師：</a:t>
            </a:r>
            <a:r>
              <a:rPr lang="en-US" altLang="ja-JP" sz="1800" b="1" dirty="0"/>
              <a:t>JANPIA</a:t>
            </a:r>
            <a:r>
              <a:rPr lang="ja-JP" altLang="ja-JP" sz="1800" b="1" dirty="0"/>
              <a:t>　</a:t>
            </a:r>
            <a:r>
              <a:rPr lang="ja-JP" altLang="en-US" sz="1800" b="1" dirty="0"/>
              <a:t>上野、</a:t>
            </a:r>
            <a:r>
              <a:rPr lang="ja-JP" altLang="ja-JP" sz="1800" b="1" dirty="0"/>
              <a:t>大川</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312455"/>
            <a:ext cx="9580880" cy="13424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solidFill>
                <a:schemeClr val="tx1"/>
              </a:solidFill>
            </a:endParaRPr>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727144"/>
            <a:ext cx="9580880" cy="307777"/>
          </a:xfrm>
          <a:prstGeom prst="rect">
            <a:avLst/>
          </a:prstGeom>
          <a:noFill/>
        </p:spPr>
        <p:txBody>
          <a:bodyPr wrap="square" rtlCol="0">
            <a:spAutoFit/>
          </a:bodyPr>
          <a:lstStyle/>
          <a:p>
            <a:r>
              <a:rPr lang="en-US" altLang="ja-JP" sz="1400" dirty="0"/>
              <a:t>2. </a:t>
            </a:r>
            <a:r>
              <a:rPr lang="ja-JP" altLang="en-US" sz="1400" dirty="0"/>
              <a:t>本講義の学びを踏まえ、実行団体や関係者に対して公募・審査時にどのように心がけると良いと考えますか。</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dirty="0"/>
              <a:t>1.</a:t>
            </a:r>
            <a:r>
              <a:rPr lang="ja-JP" altLang="en-US" sz="1400" dirty="0"/>
              <a:t> 休眠預金事業の公募・審査の概要を聞き、どのようなことに配慮して審査をしていこうと考えられましたか。</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3107195"/>
            <a:ext cx="9580880" cy="291380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solidFill>
                <a:schemeClr val="tx1"/>
              </a:solidFill>
            </a:endParaRPr>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39072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7" name="日付プレースホルダー 6"/>
          <p:cNvSpPr>
            <a:spLocks noGrp="1"/>
          </p:cNvSpPr>
          <p:nvPr>
            <p:ph type="dt" sz="half" idx="10"/>
          </p:nvPr>
        </p:nvSpPr>
        <p:spPr/>
        <p:txBody>
          <a:bodyPr/>
          <a:lstStyle/>
          <a:p>
            <a:r>
              <a:rPr lang="da-DK" altLang="ja-JP" dirty="0"/>
              <a:t>2022</a:t>
            </a:r>
            <a:r>
              <a:rPr lang="ja-JP" altLang="da-DK" dirty="0"/>
              <a:t>年</a:t>
            </a:r>
            <a:r>
              <a:rPr lang="da-DK" altLang="ja-JP" dirty="0"/>
              <a:t>1</a:t>
            </a:r>
            <a:r>
              <a:rPr lang="en-US" altLang="ja-JP" dirty="0"/>
              <a:t>1</a:t>
            </a:r>
            <a:r>
              <a:rPr lang="ja-JP" altLang="da-DK" dirty="0"/>
              <a:t>月</a:t>
            </a:r>
            <a:r>
              <a:rPr lang="da-DK" altLang="ja-JP" dirty="0"/>
              <a:t>ver</a:t>
            </a:r>
            <a:endParaRPr lang="ja-JP" altLang="en-US" dirty="0"/>
          </a:p>
        </p:txBody>
      </p:sp>
      <p:sp>
        <p:nvSpPr>
          <p:cNvPr id="14" name="フッター プレースホルダー 13"/>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5" name="スライド番号プレースホルダー 14"/>
          <p:cNvSpPr>
            <a:spLocks noGrp="1"/>
          </p:cNvSpPr>
          <p:nvPr>
            <p:ph type="sldNum" sz="quarter" idx="12"/>
          </p:nvPr>
        </p:nvSpPr>
        <p:spPr/>
        <p:txBody>
          <a:bodyPr/>
          <a:lstStyle/>
          <a:p>
            <a:fld id="{70CC3A8B-FD5A-42F6-A67C-4E83DD5BC04C}" type="slidenum">
              <a:rPr kumimoji="1" lang="ja-JP" altLang="en-US" smtClean="0"/>
              <a:t>2</a:t>
            </a:fld>
            <a:endParaRPr kumimoji="1" lang="ja-JP" altLang="en-US"/>
          </a:p>
        </p:txBody>
      </p:sp>
    </p:spTree>
    <p:extLst>
      <p:ext uri="{BB962C8B-B14F-4D97-AF65-F5344CB8AC3E}">
        <p14:creationId xmlns:p14="http://schemas.microsoft.com/office/powerpoint/2010/main" val="37135779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2"/>
            <a:ext cx="8543925" cy="838134"/>
          </a:xfrm>
        </p:spPr>
        <p:txBody>
          <a:bodyPr>
            <a:normAutofit/>
          </a:bodyPr>
          <a:lstStyle/>
          <a:p>
            <a:r>
              <a:rPr lang="ja-JP" altLang="ja-JP" sz="1800" b="1" dirty="0"/>
              <a:t>公募</a:t>
            </a:r>
            <a:r>
              <a:rPr lang="ja-JP" altLang="en-US" sz="1800" b="1" dirty="0"/>
              <a:t>・審査</a:t>
            </a:r>
            <a:r>
              <a:rPr lang="ja-JP" altLang="ja-JP" sz="1800" b="1" dirty="0"/>
              <a:t>事例</a:t>
            </a:r>
            <a:br>
              <a:rPr lang="en-US" altLang="ja-JP" sz="1800" b="1" dirty="0"/>
            </a:br>
            <a:r>
              <a:rPr lang="ja-JP" altLang="en-US" sz="1800" b="1" dirty="0"/>
              <a:t>講師：むすびえ　渋谷様</a:t>
            </a:r>
            <a:r>
              <a:rPr lang="en-US" altLang="ja-JP" sz="1800" b="1" dirty="0"/>
              <a:t> / </a:t>
            </a:r>
            <a:r>
              <a:rPr lang="ja-JP" altLang="en-US" sz="1800" b="1" dirty="0"/>
              <a:t>地域創造基金さなぶり 鈴木様</a:t>
            </a:r>
            <a:br>
              <a:rPr lang="en-US" altLang="ja-JP" sz="1800" b="1" dirty="0"/>
            </a:br>
            <a:r>
              <a:rPr lang="ja-JP" altLang="en-US" sz="1800" b="1" dirty="0"/>
              <a:t>　　　パブリックリソース財団 五十嵐様</a:t>
            </a:r>
            <a:endParaRPr lang="en-US" altLang="ja-JP"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386531"/>
            <a:ext cx="9580880" cy="2596716"/>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21920" y="4103427"/>
            <a:ext cx="9580880" cy="307777"/>
          </a:xfrm>
          <a:prstGeom prst="rect">
            <a:avLst/>
          </a:prstGeom>
          <a:noFill/>
        </p:spPr>
        <p:txBody>
          <a:bodyPr wrap="square" rtlCol="0">
            <a:spAutoFit/>
          </a:bodyPr>
          <a:lstStyle/>
          <a:p>
            <a:r>
              <a:rPr lang="en-US" altLang="ja-JP" sz="1400" dirty="0"/>
              <a:t>2.</a:t>
            </a:r>
            <a:r>
              <a:rPr lang="ja-JP" altLang="en-US" sz="1400" dirty="0"/>
              <a:t> 想定していたい自団体の公募</a:t>
            </a:r>
            <a:r>
              <a:rPr lang="en-US" altLang="ja-JP" sz="1400" dirty="0"/>
              <a:t>/</a:t>
            </a:r>
            <a:r>
              <a:rPr lang="ja-JP" altLang="en-US" sz="1400" dirty="0"/>
              <a:t>審査会を、どのように改善や配慮をして取り組んだらよいと考えますか？</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001576"/>
            <a:ext cx="9499600" cy="307777"/>
          </a:xfrm>
          <a:prstGeom prst="rect">
            <a:avLst/>
          </a:prstGeom>
          <a:noFill/>
        </p:spPr>
        <p:txBody>
          <a:bodyPr wrap="square" rtlCol="0">
            <a:spAutoFit/>
          </a:bodyPr>
          <a:lstStyle/>
          <a:p>
            <a:r>
              <a:rPr lang="en-US" altLang="ja-JP" sz="1400" dirty="0"/>
              <a:t>1.</a:t>
            </a:r>
            <a:r>
              <a:rPr lang="ja-JP" altLang="en-US" sz="1400" dirty="0"/>
              <a:t>本講義の学びで特に参考になったのは何ですか？参考になったキーワードや該当部分を具体的に記載してください。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4479635"/>
            <a:ext cx="9580880" cy="1876715"/>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3</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A747643B-AC14-17A7-0DEE-789D0C364315}"/>
              </a:ext>
            </a:extLst>
          </p:cNvPr>
          <p:cNvSpPr>
            <a:spLocks noGrp="1"/>
          </p:cNvSpPr>
          <p:nvPr>
            <p:ph type="dt" sz="half" idx="10"/>
          </p:nvPr>
        </p:nvSpPr>
        <p:spPr>
          <a:xfrm>
            <a:off x="681038" y="6356351"/>
            <a:ext cx="2228850" cy="365125"/>
          </a:xfrm>
        </p:spPr>
        <p:txBody>
          <a:bodyPr/>
          <a:lstStyle/>
          <a:p>
            <a:r>
              <a:rPr lang="da-DK" altLang="ja-JP" dirty="0"/>
              <a:t>2022</a:t>
            </a:r>
            <a:r>
              <a:rPr lang="ja-JP" altLang="da-DK" dirty="0"/>
              <a:t>年</a:t>
            </a:r>
            <a:r>
              <a:rPr lang="da-DK" altLang="ja-JP" dirty="0"/>
              <a:t>1</a:t>
            </a:r>
            <a:r>
              <a:rPr lang="en-US" altLang="ja-JP" dirty="0"/>
              <a:t>1</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42711590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1"/>
            <a:ext cx="8543925" cy="989791"/>
          </a:xfrm>
        </p:spPr>
        <p:txBody>
          <a:bodyPr>
            <a:normAutofit/>
          </a:bodyPr>
          <a:lstStyle/>
          <a:p>
            <a:pPr fontAlgn="base"/>
            <a:r>
              <a:rPr lang="ja-JP" altLang="ja-JP" sz="1800" b="1">
                <a:latin typeface="游ゴシック Light 見出し"/>
              </a:rPr>
              <a:t>助成</a:t>
            </a:r>
            <a:r>
              <a:rPr lang="en-US" altLang="ja-JP" sz="1800" b="1">
                <a:latin typeface="游ゴシック Light 見出し"/>
              </a:rPr>
              <a:t>PO</a:t>
            </a:r>
            <a:r>
              <a:rPr lang="ja-JP" altLang="ja-JP" sz="1800" b="1">
                <a:latin typeface="游ゴシック Light 見出し"/>
              </a:rPr>
              <a:t>という支援者に求められる</a:t>
            </a:r>
            <a:r>
              <a:rPr lang="en-US" altLang="ja-JP" sz="1800" b="1">
                <a:latin typeface="游ゴシック Light 見出し"/>
              </a:rPr>
              <a:t>​</a:t>
            </a:r>
            <a:r>
              <a:rPr lang="ja-JP" altLang="ja-JP" sz="1800" b="1">
                <a:latin typeface="游ゴシック Light 見出し"/>
              </a:rPr>
              <a:t>視野・姿勢・技能</a:t>
            </a:r>
            <a:br>
              <a:rPr lang="en-US" altLang="ja-JP" sz="1800" b="1">
                <a:latin typeface="游ゴシック Light 見出し"/>
              </a:rPr>
            </a:br>
            <a:r>
              <a:rPr lang="ja-JP" altLang="en-US" sz="1800" b="1">
                <a:latin typeface="+mj-ea"/>
              </a:rPr>
              <a:t>講師：</a:t>
            </a:r>
            <a:r>
              <a:rPr lang="zh-CN" altLang="ja-JP" sz="1800" b="1">
                <a:latin typeface="+mj-ea"/>
              </a:rPr>
              <a:t>深尾昌峰</a:t>
            </a:r>
            <a:r>
              <a:rPr lang="ja-JP" altLang="ja-JP" sz="1800" b="1">
                <a:latin typeface="+mj-ea"/>
              </a:rPr>
              <a:t>様（</a:t>
            </a:r>
            <a:r>
              <a:rPr lang="zh-CN" altLang="ja-JP" sz="1800" b="1">
                <a:latin typeface="+mj-ea"/>
              </a:rPr>
              <a:t>龍谷大学 政策学部 </a:t>
            </a:r>
            <a:r>
              <a:rPr lang="ja-JP" altLang="ja-JP" sz="1800" b="1">
                <a:latin typeface="+mj-ea"/>
              </a:rPr>
              <a:t>教授）</a:t>
            </a:r>
            <a:endParaRPr kumimoji="1" lang="ja-JP" altLang="en-US" sz="1800" b="1">
              <a:latin typeface="+mj-ea"/>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62560" y="1569665"/>
            <a:ext cx="9580880" cy="4478907"/>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130503"/>
            <a:ext cx="9499600" cy="307777"/>
          </a:xfrm>
          <a:prstGeom prst="rect">
            <a:avLst/>
          </a:prstGeom>
          <a:noFill/>
        </p:spPr>
        <p:txBody>
          <a:bodyPr wrap="square" rtlCol="0">
            <a:spAutoFit/>
          </a:bodyPr>
          <a:lstStyle/>
          <a:p>
            <a:r>
              <a:rPr lang="en-US" altLang="ja-JP" sz="1400"/>
              <a:t>1. </a:t>
            </a:r>
            <a:r>
              <a:rPr lang="ja-JP" altLang="en-US" sz="1400"/>
              <a:t>講義内容を聞いた上で、</a:t>
            </a:r>
            <a:r>
              <a:rPr lang="en-US" altLang="ja-JP" sz="1400"/>
              <a:t>PO</a:t>
            </a:r>
            <a:r>
              <a:rPr lang="ja-JP" altLang="en-US" sz="1400"/>
              <a:t>の姿勢はどうあるべきか、ご自身の考えを</a:t>
            </a:r>
            <a:r>
              <a:rPr lang="en-US" altLang="ja-JP" sz="1400"/>
              <a:t>200</a:t>
            </a:r>
            <a:r>
              <a:rPr lang="ja-JP" altLang="en-US" sz="1400"/>
              <a:t>文字以上記載してください。</a:t>
            </a:r>
            <a:endParaRPr lang="en-US" altLang="ja-JP" sz="1400"/>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4</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FBE5912A-EEFE-31BE-6679-1378A2C3888C}"/>
              </a:ext>
            </a:extLst>
          </p:cNvPr>
          <p:cNvSpPr>
            <a:spLocks noGrp="1"/>
          </p:cNvSpPr>
          <p:nvPr>
            <p:ph type="dt" sz="half" idx="10"/>
          </p:nvPr>
        </p:nvSpPr>
        <p:spPr>
          <a:xfrm>
            <a:off x="681038" y="6356351"/>
            <a:ext cx="2228850" cy="365125"/>
          </a:xfrm>
        </p:spPr>
        <p:txBody>
          <a:bodyPr/>
          <a:lstStyle/>
          <a:p>
            <a:r>
              <a:rPr lang="da-DK" altLang="ja-JP" dirty="0"/>
              <a:t>2022</a:t>
            </a:r>
            <a:r>
              <a:rPr lang="ja-JP" altLang="da-DK" dirty="0"/>
              <a:t>年</a:t>
            </a:r>
            <a:r>
              <a:rPr lang="da-DK" altLang="ja-JP" dirty="0"/>
              <a:t>1</a:t>
            </a:r>
            <a:r>
              <a:rPr lang="en-US" altLang="ja-JP" dirty="0"/>
              <a:t>1</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358119162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140711"/>
            <a:ext cx="8543925" cy="989791"/>
          </a:xfrm>
        </p:spPr>
        <p:txBody>
          <a:bodyPr>
            <a:normAutofit/>
          </a:bodyPr>
          <a:lstStyle/>
          <a:p>
            <a:r>
              <a:rPr kumimoji="1" lang="ja-JP" altLang="en-US" sz="1800" b="1">
                <a:ea typeface="游ゴシック Light"/>
              </a:rPr>
              <a:t>ビジョンワーク　</a:t>
            </a:r>
            <a:br>
              <a:rPr kumimoji="1" lang="en-US" altLang="ja-JP" sz="1800" b="1"/>
            </a:br>
            <a:r>
              <a:rPr lang="ja-JP" altLang="en-US" sz="1800" b="1">
                <a:ea typeface="游ゴシック Light"/>
              </a:rPr>
              <a:t>講師：</a:t>
            </a:r>
            <a:r>
              <a:rPr lang="en-US" altLang="ja-JP" sz="1800" b="1">
                <a:ea typeface="游ゴシック Light"/>
              </a:rPr>
              <a:t>JANPIA </a:t>
            </a:r>
            <a:r>
              <a:rPr lang="ja-JP" altLang="en-US" sz="1800" b="1">
                <a:ea typeface="游ゴシック Light"/>
              </a:rPr>
              <a:t>理事 鵜尾雅隆様</a:t>
            </a:r>
            <a:endParaRPr kumimoji="1" lang="ja-JP" altLang="en-US" sz="1800" b="1"/>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1046095"/>
            <a:ext cx="9499600" cy="523220"/>
          </a:xfrm>
          <a:prstGeom prst="rect">
            <a:avLst/>
          </a:prstGeom>
          <a:noFill/>
        </p:spPr>
        <p:txBody>
          <a:bodyPr wrap="square" rtlCol="0">
            <a:spAutoFit/>
          </a:bodyPr>
          <a:lstStyle/>
          <a:p>
            <a:r>
              <a:rPr lang="en-US" altLang="ja-JP" sz="1400" dirty="0"/>
              <a:t>1.</a:t>
            </a:r>
            <a:r>
              <a:rPr lang="ja-JP" altLang="en-US" sz="1400" dirty="0"/>
              <a:t>本講義の学びを踏まえ、休眠預金活用事業の</a:t>
            </a:r>
            <a:r>
              <a:rPr lang="en-US" altLang="ja-JP" sz="1400" dirty="0"/>
              <a:t>PO</a:t>
            </a:r>
            <a:r>
              <a:rPr lang="ja-JP" altLang="en-US" sz="1400" dirty="0"/>
              <a:t>として、団体、個人としてどのようになっていきたいと思いましたか。</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1569665"/>
            <a:ext cx="9580880" cy="455404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フッター プレースホルダー 10"/>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2" name="スライド番号プレースホルダー 11"/>
          <p:cNvSpPr>
            <a:spLocks noGrp="1"/>
          </p:cNvSpPr>
          <p:nvPr>
            <p:ph type="sldNum" sz="quarter" idx="12"/>
          </p:nvPr>
        </p:nvSpPr>
        <p:spPr/>
        <p:txBody>
          <a:bodyPr/>
          <a:lstStyle/>
          <a:p>
            <a:fld id="{70CC3A8B-FD5A-42F6-A67C-4E83DD5BC04C}" type="slidenum">
              <a:rPr kumimoji="1" lang="ja-JP" altLang="en-US" smtClean="0"/>
              <a:t>5</a:t>
            </a:fld>
            <a:endParaRPr kumimoji="1" lang="ja-JP" altLang="en-US"/>
          </a:p>
        </p:txBody>
      </p:sp>
      <p:sp>
        <p:nvSpPr>
          <p:cNvPr id="13" name="テキスト ボックス 12">
            <a:extLst>
              <a:ext uri="{FF2B5EF4-FFF2-40B4-BE49-F238E27FC236}">
                <a16:creationId xmlns:a16="http://schemas.microsoft.com/office/drawing/2014/main" id="{D19DBEB2-A0F3-4509-84D1-9766C0A29AA2}"/>
              </a:ext>
            </a:extLst>
          </p:cNvPr>
          <p:cNvSpPr txBox="1"/>
          <p:nvPr/>
        </p:nvSpPr>
        <p:spPr>
          <a:xfrm>
            <a:off x="8507116" y="383563"/>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10939B77-8E7D-D250-72BD-8050CFC30DAB}"/>
              </a:ext>
            </a:extLst>
          </p:cNvPr>
          <p:cNvSpPr>
            <a:spLocks noGrp="1"/>
          </p:cNvSpPr>
          <p:nvPr>
            <p:ph type="dt" sz="half" idx="10"/>
          </p:nvPr>
        </p:nvSpPr>
        <p:spPr>
          <a:xfrm>
            <a:off x="681038" y="6356351"/>
            <a:ext cx="2228850" cy="365125"/>
          </a:xfrm>
        </p:spPr>
        <p:txBody>
          <a:bodyPr/>
          <a:lstStyle/>
          <a:p>
            <a:r>
              <a:rPr lang="da-DK" altLang="ja-JP" dirty="0"/>
              <a:t>2022</a:t>
            </a:r>
            <a:r>
              <a:rPr lang="ja-JP" altLang="da-DK" dirty="0"/>
              <a:t>年</a:t>
            </a:r>
            <a:r>
              <a:rPr lang="da-DK" altLang="ja-JP" dirty="0"/>
              <a:t>1</a:t>
            </a:r>
            <a:r>
              <a:rPr lang="en-US" altLang="ja-JP" dirty="0"/>
              <a:t>1</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1014062287"/>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2377"/>
            <a:ext cx="9071429" cy="907020"/>
          </a:xfrm>
        </p:spPr>
        <p:txBody>
          <a:bodyPr>
            <a:normAutofit/>
          </a:bodyPr>
          <a:lstStyle/>
          <a:p>
            <a:r>
              <a:rPr lang="ja-JP" altLang="ja-JP" sz="1800" b="1" dirty="0"/>
              <a:t>事前評価</a:t>
            </a:r>
            <a:r>
              <a:rPr lang="ja-JP" altLang="en-US" sz="1800" b="1" dirty="0"/>
              <a:t>に向けて </a:t>
            </a:r>
            <a:r>
              <a:rPr lang="en-US" altLang="ja-JP" sz="1800" b="1" dirty="0"/>
              <a:t>/</a:t>
            </a:r>
            <a:r>
              <a:rPr lang="ja-JP" altLang="en-US" sz="1800" b="1" dirty="0"/>
              <a:t>非資金的支援の整理、評価関連経費について</a:t>
            </a:r>
            <a:br>
              <a:rPr lang="en-US" altLang="ja-JP" sz="1800" b="1" dirty="0"/>
            </a:br>
            <a:r>
              <a:rPr lang="ja-JP" altLang="en-US" sz="1800" b="1" dirty="0"/>
              <a:t>講師：</a:t>
            </a:r>
            <a:r>
              <a:rPr lang="en-US" altLang="ja-JP" sz="1800" b="1" dirty="0"/>
              <a:t> JANPIA</a:t>
            </a:r>
            <a:r>
              <a:rPr lang="ja-JP" altLang="en-US" sz="1800" b="1" dirty="0"/>
              <a:t>　竹之下 </a:t>
            </a:r>
            <a:r>
              <a:rPr lang="en-US" altLang="ja-JP" sz="1800" b="1" dirty="0"/>
              <a:t>/ </a:t>
            </a:r>
            <a:r>
              <a:rPr lang="ja-JP" altLang="en-US" sz="1800" b="1" dirty="0"/>
              <a:t>根尾　</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090684"/>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258884"/>
            <a:ext cx="9580880" cy="307777"/>
          </a:xfrm>
          <a:prstGeom prst="rect">
            <a:avLst/>
          </a:prstGeom>
          <a:noFill/>
        </p:spPr>
        <p:txBody>
          <a:bodyPr wrap="square" rtlCol="0">
            <a:spAutoFit/>
          </a:bodyPr>
          <a:lstStyle/>
          <a:p>
            <a:r>
              <a:rPr lang="en-US" altLang="ja-JP" sz="1400"/>
              <a:t>2.</a:t>
            </a:r>
            <a:r>
              <a:rPr lang="ja-JP" altLang="en-US" sz="1400"/>
              <a:t>講義を聞いた上で、評価の活用を、自団体、あるいは実行団体に対してどのように改善したいと思いますか。  </a:t>
            </a:r>
            <a:endParaRPr lang="en-US" altLang="ja-JP" sz="140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en-US" altLang="ja-JP" sz="1400"/>
              <a:t>1. </a:t>
            </a:r>
            <a:r>
              <a:rPr lang="ja-JP" altLang="en-US" sz="1400"/>
              <a:t>評価について、本講義から学んだことを教えて下さい。</a:t>
            </a:r>
            <a:endParaRPr lang="en-US" altLang="ja-JP" sz="140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2566661"/>
            <a:ext cx="9580880" cy="15646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4833655"/>
            <a:ext cx="9580880" cy="1544428"/>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4220853"/>
            <a:ext cx="9580880" cy="523220"/>
          </a:xfrm>
          <a:prstGeom prst="rect">
            <a:avLst/>
          </a:prstGeom>
          <a:noFill/>
        </p:spPr>
        <p:txBody>
          <a:bodyPr wrap="square" lIns="91440" tIns="45720" rIns="91440" bIns="45720" rtlCol="0" anchor="t">
            <a:spAutoFit/>
          </a:bodyPr>
          <a:lstStyle/>
          <a:p>
            <a:r>
              <a:rPr lang="en-US" altLang="ja-JP" sz="1400">
                <a:ea typeface="游ゴシック"/>
              </a:rPr>
              <a:t>3.</a:t>
            </a:r>
            <a:r>
              <a:rPr lang="ja-JP" altLang="en-US" sz="1400">
                <a:ea typeface="游ゴシック"/>
              </a:rPr>
              <a:t> 本講義を聞いた上で、休眠預金の資金分配団体として、あるいは実行団体の自己評価を監督する立場として、評価の設計・デザインするときに配慮することや懸念となることがあれば記載して下さい。</a:t>
            </a:r>
            <a:endParaRPr lang="en-US" altLang="ja-JP" sz="1400">
              <a:ea typeface="游ゴシック"/>
            </a:endParaRPr>
          </a:p>
        </p:txBody>
      </p:sp>
      <p:sp>
        <p:nvSpPr>
          <p:cNvPr id="13" name="フッター プレースホルダー 12"/>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6</a:t>
            </a:fld>
            <a:endParaRPr kumimoji="1" lang="ja-JP" altLang="en-US"/>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DB7AE8A2-EFBA-A9E5-848E-139E394CCC0B}"/>
              </a:ext>
            </a:extLst>
          </p:cNvPr>
          <p:cNvSpPr>
            <a:spLocks noGrp="1"/>
          </p:cNvSpPr>
          <p:nvPr>
            <p:ph type="dt" sz="half" idx="10"/>
          </p:nvPr>
        </p:nvSpPr>
        <p:spPr>
          <a:xfrm>
            <a:off x="681038" y="6356351"/>
            <a:ext cx="2228850" cy="365125"/>
          </a:xfrm>
        </p:spPr>
        <p:txBody>
          <a:bodyPr/>
          <a:lstStyle/>
          <a:p>
            <a:r>
              <a:rPr lang="da-DK" altLang="ja-JP" dirty="0"/>
              <a:t>2022</a:t>
            </a:r>
            <a:r>
              <a:rPr lang="ja-JP" altLang="da-DK" dirty="0"/>
              <a:t>年</a:t>
            </a:r>
            <a:r>
              <a:rPr lang="da-DK" altLang="ja-JP" dirty="0"/>
              <a:t>1</a:t>
            </a:r>
            <a:r>
              <a:rPr lang="en-US" altLang="ja-JP" dirty="0"/>
              <a:t>1</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14832573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4241"/>
            <a:ext cx="9071429" cy="907020"/>
          </a:xfrm>
        </p:spPr>
        <p:txBody>
          <a:bodyPr>
            <a:normAutofit/>
          </a:bodyPr>
          <a:lstStyle/>
          <a:p>
            <a:r>
              <a:rPr lang="ja-JP" altLang="en-US" sz="1800" b="1" dirty="0"/>
              <a:t>資金分配団体の評価活用事例</a:t>
            </a:r>
            <a:br>
              <a:rPr lang="en-US" altLang="ja-JP" sz="1800" b="1" dirty="0"/>
            </a:br>
            <a:r>
              <a:rPr lang="ja-JP" altLang="en-US" sz="1800" b="1" dirty="0"/>
              <a:t>講師：東近江三方よし基金 山口様、富士山クラブ 青木様、</a:t>
            </a:r>
            <a:br>
              <a:rPr lang="en-US" altLang="ja-JP" sz="1800" b="1" dirty="0"/>
            </a:br>
            <a:r>
              <a:rPr lang="ja-JP" altLang="en-US" sz="1800" b="1" dirty="0"/>
              <a:t>　　　日本更生保護協会 藤井様</a:t>
            </a:r>
            <a:endParaRPr kumimoji="1" lang="ja-JP" altLang="en-US" sz="1800" b="1" dirty="0"/>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161024"/>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315156"/>
            <a:ext cx="9580880" cy="307777"/>
          </a:xfrm>
          <a:prstGeom prst="rect">
            <a:avLst/>
          </a:prstGeom>
          <a:noFill/>
        </p:spPr>
        <p:txBody>
          <a:bodyPr wrap="square" rtlCol="0">
            <a:spAutoFit/>
          </a:bodyPr>
          <a:lstStyle/>
          <a:p>
            <a:r>
              <a:rPr lang="en-US" altLang="ja-JP" sz="1400" dirty="0"/>
              <a:t>2.</a:t>
            </a:r>
            <a:r>
              <a:rPr lang="ja-JP" altLang="en-US" sz="1400" dirty="0"/>
              <a:t>講義を聞いた上で、評価の活用を、自団体、あるいは実行団体に対してどのように改善したいと思いますか。  </a:t>
            </a:r>
            <a:endParaRPr lang="en-US" altLang="ja-JP" sz="1400" dirty="0"/>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852237"/>
            <a:ext cx="9499600" cy="307777"/>
          </a:xfrm>
          <a:prstGeom prst="rect">
            <a:avLst/>
          </a:prstGeom>
          <a:noFill/>
        </p:spPr>
        <p:txBody>
          <a:bodyPr wrap="square" rtlCol="0">
            <a:spAutoFit/>
          </a:bodyPr>
          <a:lstStyle/>
          <a:p>
            <a:r>
              <a:rPr lang="en-US" altLang="ja-JP" sz="1400" dirty="0"/>
              <a:t>1. </a:t>
            </a:r>
            <a:r>
              <a:rPr lang="ja-JP" altLang="en-US" sz="1400" dirty="0"/>
              <a:t>上記事例から学んだことや重要と思ったことを記載してください。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2622933"/>
            <a:ext cx="9580880" cy="15646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4842163"/>
            <a:ext cx="9580880" cy="153591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4305261"/>
            <a:ext cx="9580880" cy="523220"/>
          </a:xfrm>
          <a:prstGeom prst="rect">
            <a:avLst/>
          </a:prstGeom>
          <a:noFill/>
        </p:spPr>
        <p:txBody>
          <a:bodyPr wrap="square" lIns="91440" tIns="45720" rIns="91440" bIns="45720" rtlCol="0" anchor="t">
            <a:spAutoFit/>
          </a:bodyPr>
          <a:lstStyle/>
          <a:p>
            <a:r>
              <a:rPr lang="en-US" altLang="ja-JP" sz="1400" dirty="0">
                <a:ea typeface="游ゴシック"/>
              </a:rPr>
              <a:t>3.</a:t>
            </a:r>
            <a:r>
              <a:rPr lang="ja-JP" altLang="en-US" sz="1400" dirty="0">
                <a:ea typeface="游ゴシック"/>
              </a:rPr>
              <a:t> 本講義を聞いた上で、休眠預金の資金分配団体として、あるいは実行団体の自己評価を監督する立場として、評価の設計・デザインするときに配慮することや懸念となることがあれば記載して下さい。</a:t>
            </a:r>
            <a:endParaRPr lang="en-US" altLang="ja-JP" sz="1400" dirty="0">
              <a:ea typeface="游ゴシック"/>
            </a:endParaRPr>
          </a:p>
        </p:txBody>
      </p:sp>
      <p:sp>
        <p:nvSpPr>
          <p:cNvPr id="13" name="フッター プレースホルダー 12"/>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7</a:t>
            </a:fld>
            <a:endParaRPr kumimoji="1" lang="ja-JP" altLang="en-US"/>
          </a:p>
        </p:txBody>
      </p:sp>
      <p:sp>
        <p:nvSpPr>
          <p:cNvPr id="15" name="テキスト ボックス 14">
            <a:extLst>
              <a:ext uri="{FF2B5EF4-FFF2-40B4-BE49-F238E27FC236}">
                <a16:creationId xmlns:a16="http://schemas.microsoft.com/office/drawing/2014/main" id="{D19DBEB2-A0F3-4509-84D1-9766C0A29AA2}"/>
              </a:ext>
            </a:extLst>
          </p:cNvPr>
          <p:cNvSpPr txBox="1"/>
          <p:nvPr/>
        </p:nvSpPr>
        <p:spPr>
          <a:xfrm>
            <a:off x="8507116" y="375612"/>
            <a:ext cx="1841277" cy="307777"/>
          </a:xfrm>
          <a:prstGeom prst="rect">
            <a:avLst/>
          </a:prstGeom>
          <a:noFill/>
        </p:spPr>
        <p:txBody>
          <a:bodyPr wrap="square" rtlCol="0">
            <a:spAutoFit/>
          </a:bodyPr>
          <a:lstStyle/>
          <a:p>
            <a:r>
              <a:rPr lang="ja-JP" altLang="en-US" sz="1400" u="sng"/>
              <a:t>受講済み　□　</a:t>
            </a:r>
            <a:endParaRPr lang="en-US" altLang="ja-JP" sz="1400" u="sng"/>
          </a:p>
        </p:txBody>
      </p:sp>
      <p:sp>
        <p:nvSpPr>
          <p:cNvPr id="3" name="日付プレースホルダー 6">
            <a:extLst>
              <a:ext uri="{FF2B5EF4-FFF2-40B4-BE49-F238E27FC236}">
                <a16:creationId xmlns:a16="http://schemas.microsoft.com/office/drawing/2014/main" id="{73E88003-56AD-86BA-B797-0CC03433574B}"/>
              </a:ext>
            </a:extLst>
          </p:cNvPr>
          <p:cNvSpPr>
            <a:spLocks noGrp="1"/>
          </p:cNvSpPr>
          <p:nvPr>
            <p:ph type="dt" sz="half" idx="10"/>
          </p:nvPr>
        </p:nvSpPr>
        <p:spPr>
          <a:xfrm>
            <a:off x="681038" y="6356351"/>
            <a:ext cx="2228850" cy="365125"/>
          </a:xfrm>
        </p:spPr>
        <p:txBody>
          <a:bodyPr/>
          <a:lstStyle/>
          <a:p>
            <a:r>
              <a:rPr lang="da-DK" altLang="ja-JP" dirty="0"/>
              <a:t>2022</a:t>
            </a:r>
            <a:r>
              <a:rPr lang="ja-JP" altLang="da-DK" dirty="0"/>
              <a:t>年</a:t>
            </a:r>
            <a:r>
              <a:rPr lang="da-DK" altLang="ja-JP" dirty="0"/>
              <a:t>1</a:t>
            </a:r>
            <a:r>
              <a:rPr lang="en-US" altLang="ja-JP" dirty="0"/>
              <a:t>1</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273479538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EA64C43-AC66-4503-973E-5807B98FC84D}"/>
              </a:ext>
            </a:extLst>
          </p:cNvPr>
          <p:cNvSpPr>
            <a:spLocks noGrp="1"/>
          </p:cNvSpPr>
          <p:nvPr>
            <p:ph type="title"/>
          </p:nvPr>
        </p:nvSpPr>
        <p:spPr>
          <a:xfrm>
            <a:off x="162560" y="-32377"/>
            <a:ext cx="9071429" cy="907020"/>
          </a:xfrm>
        </p:spPr>
        <p:txBody>
          <a:bodyPr>
            <a:normAutofit/>
          </a:bodyPr>
          <a:lstStyle/>
          <a:p>
            <a:r>
              <a:rPr lang="ja-JP" altLang="en-US" sz="1800" b="1" dirty="0"/>
              <a:t>まとめ</a:t>
            </a:r>
            <a:r>
              <a:rPr lang="ja-JP" altLang="en-US" sz="1600" b="1" dirty="0">
                <a:solidFill>
                  <a:srgbClr val="FF0000"/>
                </a:solidFill>
              </a:rPr>
              <a:t>（一部の講義のみ受講される方も、本ページのご提出をお願いします。 ）</a:t>
            </a:r>
            <a:endParaRPr kumimoji="1" lang="ja-JP" altLang="en-US" sz="1600" b="1" dirty="0">
              <a:solidFill>
                <a:srgbClr val="FF0000"/>
              </a:solidFill>
            </a:endParaRPr>
          </a:p>
        </p:txBody>
      </p:sp>
      <p:sp>
        <p:nvSpPr>
          <p:cNvPr id="4" name="正方形/長方形 3">
            <a:extLst>
              <a:ext uri="{FF2B5EF4-FFF2-40B4-BE49-F238E27FC236}">
                <a16:creationId xmlns:a16="http://schemas.microsoft.com/office/drawing/2014/main" id="{E6E9E24B-A1EC-4EC1-8097-1F293828FB49}"/>
              </a:ext>
            </a:extLst>
          </p:cNvPr>
          <p:cNvSpPr/>
          <p:nvPr/>
        </p:nvSpPr>
        <p:spPr>
          <a:xfrm>
            <a:off x="152400" y="1090684"/>
            <a:ext cx="9580880" cy="1083694"/>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8" name="テキスト ボックス 7">
            <a:extLst>
              <a:ext uri="{FF2B5EF4-FFF2-40B4-BE49-F238E27FC236}">
                <a16:creationId xmlns:a16="http://schemas.microsoft.com/office/drawing/2014/main" id="{C5B37B58-C8FA-4E72-B3FC-02227D1B9398}"/>
              </a:ext>
            </a:extLst>
          </p:cNvPr>
          <p:cNvSpPr txBox="1"/>
          <p:nvPr/>
        </p:nvSpPr>
        <p:spPr>
          <a:xfrm>
            <a:off x="162560" y="2357359"/>
            <a:ext cx="9580880" cy="307777"/>
          </a:xfrm>
          <a:prstGeom prst="rect">
            <a:avLst/>
          </a:prstGeom>
          <a:noFill/>
        </p:spPr>
        <p:txBody>
          <a:bodyPr wrap="square" rtlCol="0">
            <a:spAutoFit/>
          </a:bodyPr>
          <a:lstStyle/>
          <a:p>
            <a:r>
              <a:rPr lang="ja-JP" altLang="en-US" sz="1400" dirty="0"/>
              <a:t>２．わからなかったこと、難しかったことがあれば記載してください　</a:t>
            </a:r>
            <a:r>
              <a:rPr lang="en-US" altLang="ja-JP" sz="1400" dirty="0"/>
              <a:t>(</a:t>
            </a:r>
            <a:r>
              <a:rPr lang="ja-JP" altLang="en-US" sz="1400" dirty="0"/>
              <a:t>なしの場合は空欄のままで結構です</a:t>
            </a:r>
            <a:r>
              <a:rPr lang="en-US" altLang="ja-JP" sz="1400" dirty="0"/>
              <a:t>)</a:t>
            </a:r>
          </a:p>
        </p:txBody>
      </p:sp>
      <p:sp>
        <p:nvSpPr>
          <p:cNvPr id="9" name="テキスト ボックス 8">
            <a:extLst>
              <a:ext uri="{FF2B5EF4-FFF2-40B4-BE49-F238E27FC236}">
                <a16:creationId xmlns:a16="http://schemas.microsoft.com/office/drawing/2014/main" id="{D19DBEB2-A0F3-4509-84D1-9766C0A29AA2}"/>
              </a:ext>
            </a:extLst>
          </p:cNvPr>
          <p:cNvSpPr txBox="1"/>
          <p:nvPr/>
        </p:nvSpPr>
        <p:spPr>
          <a:xfrm>
            <a:off x="121920" y="753761"/>
            <a:ext cx="9499600" cy="307777"/>
          </a:xfrm>
          <a:prstGeom prst="rect">
            <a:avLst/>
          </a:prstGeom>
          <a:noFill/>
        </p:spPr>
        <p:txBody>
          <a:bodyPr wrap="square" rtlCol="0">
            <a:spAutoFit/>
          </a:bodyPr>
          <a:lstStyle/>
          <a:p>
            <a:r>
              <a:rPr lang="ja-JP" altLang="en-US" sz="1400" dirty="0"/>
              <a:t>１．すべての研修を通して、印象に残ったことや、今後に向けての決意や感想などを自由に記載ください</a:t>
            </a:r>
            <a:endParaRPr lang="en-US" altLang="ja-JP" sz="1400" dirty="0"/>
          </a:p>
        </p:txBody>
      </p:sp>
      <p:sp>
        <p:nvSpPr>
          <p:cNvPr id="10" name="正方形/長方形 9">
            <a:extLst>
              <a:ext uri="{FF2B5EF4-FFF2-40B4-BE49-F238E27FC236}">
                <a16:creationId xmlns:a16="http://schemas.microsoft.com/office/drawing/2014/main" id="{076700D2-A8A4-40BE-AB36-42A89E369390}"/>
              </a:ext>
            </a:extLst>
          </p:cNvPr>
          <p:cNvSpPr/>
          <p:nvPr/>
        </p:nvSpPr>
        <p:spPr>
          <a:xfrm>
            <a:off x="162560" y="2679205"/>
            <a:ext cx="9580880" cy="1564610"/>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1" name="正方形/長方形 10">
            <a:extLst>
              <a:ext uri="{FF2B5EF4-FFF2-40B4-BE49-F238E27FC236}">
                <a16:creationId xmlns:a16="http://schemas.microsoft.com/office/drawing/2014/main" id="{947E470C-117A-4DA4-997A-FE629AAEE652}"/>
              </a:ext>
            </a:extLst>
          </p:cNvPr>
          <p:cNvSpPr/>
          <p:nvPr/>
        </p:nvSpPr>
        <p:spPr>
          <a:xfrm>
            <a:off x="162560" y="4842163"/>
            <a:ext cx="9580880" cy="1535919"/>
          </a:xfrm>
          <a:prstGeom prst="rect">
            <a:avLst/>
          </a:prstGeom>
          <a:solidFill>
            <a:schemeClr val="bg1"/>
          </a:solidFill>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t"/>
          <a:lstStyle/>
          <a:p>
            <a:endParaRPr kumimoji="1" lang="ja-JP" altLang="en-US"/>
          </a:p>
        </p:txBody>
      </p:sp>
      <p:sp>
        <p:nvSpPr>
          <p:cNvPr id="12" name="テキスト ボックス 11">
            <a:extLst>
              <a:ext uri="{FF2B5EF4-FFF2-40B4-BE49-F238E27FC236}">
                <a16:creationId xmlns:a16="http://schemas.microsoft.com/office/drawing/2014/main" id="{7BC8A6D4-E420-4D4B-B6C4-85E4B0A9BC82}"/>
              </a:ext>
            </a:extLst>
          </p:cNvPr>
          <p:cNvSpPr txBox="1"/>
          <p:nvPr/>
        </p:nvSpPr>
        <p:spPr>
          <a:xfrm>
            <a:off x="121920" y="4523456"/>
            <a:ext cx="9580880" cy="307777"/>
          </a:xfrm>
          <a:prstGeom prst="rect">
            <a:avLst/>
          </a:prstGeom>
          <a:noFill/>
        </p:spPr>
        <p:txBody>
          <a:bodyPr wrap="square" lIns="91440" tIns="45720" rIns="91440" bIns="45720" rtlCol="0" anchor="t">
            <a:spAutoFit/>
          </a:bodyPr>
          <a:lstStyle/>
          <a:p>
            <a:r>
              <a:rPr lang="ja-JP" altLang="en-US" sz="1400" dirty="0"/>
              <a:t>３．その他、研修に関するご要望、今後に向けた改善点などございましたら遠慮なくご記載ください</a:t>
            </a:r>
            <a:endParaRPr lang="en-US" altLang="ja-JP" sz="1400" dirty="0">
              <a:ea typeface="游ゴシック"/>
            </a:endParaRPr>
          </a:p>
        </p:txBody>
      </p:sp>
      <p:sp>
        <p:nvSpPr>
          <p:cNvPr id="13" name="フッター プレースホルダー 12"/>
          <p:cNvSpPr>
            <a:spLocks noGrp="1"/>
          </p:cNvSpPr>
          <p:nvPr>
            <p:ph type="ftr" sz="quarter" idx="11"/>
          </p:nvPr>
        </p:nvSpPr>
        <p:spPr/>
        <p:txBody>
          <a:bodyPr/>
          <a:lstStyle/>
          <a:p>
            <a:r>
              <a:rPr lang="zh-TW" altLang="en-US"/>
              <a:t>資金分配団体</a:t>
            </a:r>
            <a:r>
              <a:rPr lang="en-US" altLang="zh-TW"/>
              <a:t>【PO1</a:t>
            </a:r>
            <a:r>
              <a:rPr lang="zh-TW" altLang="en-US"/>
              <a:t>年目研修</a:t>
            </a:r>
            <a:r>
              <a:rPr lang="en-US" altLang="zh-TW"/>
              <a:t>】</a:t>
            </a:r>
            <a:endParaRPr lang="ja-JP" altLang="en-US"/>
          </a:p>
        </p:txBody>
      </p:sp>
      <p:sp>
        <p:nvSpPr>
          <p:cNvPr id="14" name="スライド番号プレースホルダー 13"/>
          <p:cNvSpPr>
            <a:spLocks noGrp="1"/>
          </p:cNvSpPr>
          <p:nvPr>
            <p:ph type="sldNum" sz="quarter" idx="12"/>
          </p:nvPr>
        </p:nvSpPr>
        <p:spPr/>
        <p:txBody>
          <a:bodyPr/>
          <a:lstStyle/>
          <a:p>
            <a:fld id="{70CC3A8B-FD5A-42F6-A67C-4E83DD5BC04C}" type="slidenum">
              <a:rPr kumimoji="1" lang="ja-JP" altLang="en-US" smtClean="0"/>
              <a:t>8</a:t>
            </a:fld>
            <a:endParaRPr kumimoji="1" lang="ja-JP" altLang="en-US"/>
          </a:p>
        </p:txBody>
      </p:sp>
      <p:sp>
        <p:nvSpPr>
          <p:cNvPr id="3" name="日付プレースホルダー 6">
            <a:extLst>
              <a:ext uri="{FF2B5EF4-FFF2-40B4-BE49-F238E27FC236}">
                <a16:creationId xmlns:a16="http://schemas.microsoft.com/office/drawing/2014/main" id="{992C08C7-8B3A-B038-E9C1-5B26BC6465C1}"/>
              </a:ext>
            </a:extLst>
          </p:cNvPr>
          <p:cNvSpPr>
            <a:spLocks noGrp="1"/>
          </p:cNvSpPr>
          <p:nvPr>
            <p:ph type="dt" sz="half" idx="10"/>
          </p:nvPr>
        </p:nvSpPr>
        <p:spPr>
          <a:xfrm>
            <a:off x="681038" y="6356351"/>
            <a:ext cx="2228850" cy="365125"/>
          </a:xfrm>
        </p:spPr>
        <p:txBody>
          <a:bodyPr/>
          <a:lstStyle/>
          <a:p>
            <a:r>
              <a:rPr lang="da-DK" altLang="ja-JP" dirty="0"/>
              <a:t>2022</a:t>
            </a:r>
            <a:r>
              <a:rPr lang="ja-JP" altLang="da-DK" dirty="0"/>
              <a:t>年</a:t>
            </a:r>
            <a:r>
              <a:rPr lang="da-DK" altLang="ja-JP" dirty="0"/>
              <a:t>1</a:t>
            </a:r>
            <a:r>
              <a:rPr lang="en-US" altLang="ja-JP" dirty="0"/>
              <a:t>1</a:t>
            </a:r>
            <a:r>
              <a:rPr lang="ja-JP" altLang="da-DK" dirty="0"/>
              <a:t>月</a:t>
            </a:r>
            <a:r>
              <a:rPr lang="da-DK" altLang="ja-JP" dirty="0"/>
              <a:t>ver</a:t>
            </a:r>
            <a:endParaRPr lang="ja-JP" altLang="en-US" dirty="0"/>
          </a:p>
        </p:txBody>
      </p:sp>
    </p:spTree>
    <p:extLst>
      <p:ext uri="{BB962C8B-B14F-4D97-AF65-F5344CB8AC3E}">
        <p14:creationId xmlns:p14="http://schemas.microsoft.com/office/powerpoint/2010/main" val="1536879153"/>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0</TotalTime>
  <Words>793</Words>
  <Application>Microsoft Office PowerPoint</Application>
  <PresentationFormat>A4 210 x 297 mm</PresentationFormat>
  <Paragraphs>65</Paragraphs>
  <Slides>8</Slides>
  <Notes>2</Notes>
  <HiddenSlides>0</HiddenSlides>
  <MMClips>0</MMClips>
  <ScaleCrop>false</ScaleCrop>
  <HeadingPairs>
    <vt:vector size="6" baseType="variant">
      <vt:variant>
        <vt:lpstr>使用されているフォント</vt:lpstr>
      </vt:variant>
      <vt:variant>
        <vt:i4>6</vt:i4>
      </vt:variant>
      <vt:variant>
        <vt:lpstr>テーマ</vt:lpstr>
      </vt:variant>
      <vt:variant>
        <vt:i4>1</vt:i4>
      </vt:variant>
      <vt:variant>
        <vt:lpstr>スライド タイトル</vt:lpstr>
      </vt:variant>
      <vt:variant>
        <vt:i4>8</vt:i4>
      </vt:variant>
    </vt:vector>
  </HeadingPairs>
  <TitlesOfParts>
    <vt:vector size="15" baseType="lpstr">
      <vt:lpstr>等线 Light</vt:lpstr>
      <vt:lpstr>游ゴシック</vt:lpstr>
      <vt:lpstr>游ゴシック Light</vt:lpstr>
      <vt:lpstr>游ゴシック Light 見出し</vt:lpstr>
      <vt:lpstr>Arial</vt:lpstr>
      <vt:lpstr>Calibri</vt:lpstr>
      <vt:lpstr>Office テーマ</vt:lpstr>
      <vt:lpstr>2022年度 通常枠 資金分配団体 【PO1年目（公募前）研修】 ビデオ学習用課題</vt:lpstr>
      <vt:lpstr>公募・審査の事例に関して 講師：JANPIA　上野、大川</vt:lpstr>
      <vt:lpstr>公募・審査事例 講師：むすびえ　渋谷様 / 地域創造基金さなぶり 鈴木様 　　　パブリックリソース財団 五十嵐様</vt:lpstr>
      <vt:lpstr>助成POという支援者に求められる​視野・姿勢・技能 講師：深尾昌峰様（龍谷大学 政策学部 教授）</vt:lpstr>
      <vt:lpstr>ビジョンワーク　 講師：JANPIA 理事 鵜尾雅隆様</vt:lpstr>
      <vt:lpstr>事前評価に向けて /非資金的支援の整理、評価関連経費について 講師： JANPIA　竹之下 / 根尾　</vt:lpstr>
      <vt:lpstr>資金分配団体の評価活用事例 講師：東近江三方よし基金 山口様、富士山クラブ 青木様、 　　　日本更生保護協会 藤井様</vt:lpstr>
      <vt:lpstr>まとめ（一部の講義のみ受講される方も、本ページのご提出をお願いします。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2022-11-24T07:50:00Z</dcterms:created>
  <dcterms:modified xsi:type="dcterms:W3CDTF">2022-11-24T07:50:04Z</dcterms:modified>
</cp:coreProperties>
</file>