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83" r:id="rId5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98C65-C49A-8684-2010-923C45F96FD7}" v="43" dt="2024-09-26T00:33:08.8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2024/9/26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3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177" y="449926"/>
            <a:ext cx="8299645" cy="2031325"/>
          </a:xfrm>
        </p:spPr>
        <p:txBody>
          <a:bodyPr>
            <a:normAutofit fontScale="90000"/>
          </a:bodyPr>
          <a:lstStyle/>
          <a:p>
            <a:r>
              <a:rPr lang="en-US" altLang="ja-JP" sz="4000" dirty="0">
                <a:ea typeface="游ゴシック Light"/>
              </a:rPr>
              <a:t>2023</a:t>
            </a:r>
            <a:r>
              <a:rPr lang="ja-JP" altLang="en-US" sz="4000">
                <a:ea typeface="游ゴシック Light"/>
              </a:rPr>
              <a:t>年度採択資金分配団体</a:t>
            </a:r>
            <a:br>
              <a:rPr lang="en-US" altLang="ja-JP" sz="4800" dirty="0"/>
            </a:br>
            <a:r>
              <a:rPr lang="en-US" altLang="ja-JP" sz="4800" dirty="0">
                <a:ea typeface="游ゴシック Light"/>
              </a:rPr>
              <a:t>【PO2</a:t>
            </a:r>
            <a:r>
              <a:rPr lang="ja-JP" altLang="en-US" sz="4800">
                <a:ea typeface="游ゴシック Light"/>
              </a:rPr>
              <a:t>年目研修</a:t>
            </a:r>
            <a:r>
              <a:rPr lang="ja-JP" altLang="en-US" sz="3300">
                <a:ea typeface="游ゴシック Light"/>
              </a:rPr>
              <a:t>（</a:t>
            </a:r>
            <a:r>
              <a:rPr lang="en-US" altLang="ja-JP" sz="3300" dirty="0">
                <a:ea typeface="游ゴシック Light"/>
              </a:rPr>
              <a:t>2024</a:t>
            </a:r>
            <a:r>
              <a:rPr lang="ja-JP" altLang="en-US" sz="3300">
                <a:ea typeface="游ゴシック Light"/>
              </a:rPr>
              <a:t>年9月実施）</a:t>
            </a:r>
            <a:r>
              <a:rPr lang="en-US" altLang="ja-JP" sz="4800" dirty="0">
                <a:ea typeface="游ゴシック Light"/>
              </a:rPr>
              <a:t>】</a:t>
            </a:r>
            <a:br>
              <a:rPr lang="en-US" altLang="ja-JP" sz="4800" dirty="0"/>
            </a:br>
            <a:r>
              <a:rPr lang="ja-JP" altLang="en-US" sz="4400">
                <a:ea typeface="游ゴシック Light"/>
              </a:rPr>
              <a:t>ビデオ学習用課題</a:t>
            </a:r>
            <a:endParaRPr kumimoji="1" lang="ja-JP" altLang="en-US" sz="4400">
              <a:ea typeface="游ゴシック Light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9844" y="2940763"/>
            <a:ext cx="6186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F091ED-8A9D-6341-4F95-8F5069AE328E}"/>
              </a:ext>
            </a:extLst>
          </p:cNvPr>
          <p:cNvSpPr txBox="1"/>
          <p:nvPr/>
        </p:nvSpPr>
        <p:spPr>
          <a:xfrm>
            <a:off x="1484944" y="5431601"/>
            <a:ext cx="7138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b="1" dirty="0">
                <a:solidFill>
                  <a:srgbClr val="FF0000"/>
                </a:solidFill>
              </a:rPr>
              <a:t>　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　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に送付をお願いいたします。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311466"/>
            <a:ext cx="8543925" cy="782954"/>
          </a:xfrm>
        </p:spPr>
        <p:txBody>
          <a:bodyPr>
            <a:normAutofit fontScale="90000"/>
          </a:bodyPr>
          <a:lstStyle/>
          <a:p>
            <a:pPr fontAlgn="base"/>
            <a:r>
              <a:rPr lang="ja-JP" altLang="en-US" sz="1800" b="1" dirty="0">
                <a:ea typeface="游ゴシック Light"/>
              </a:rPr>
              <a:t>伴走支援の事例共有＆先輩</a:t>
            </a:r>
            <a:r>
              <a:rPr lang="en-US" altLang="ja-JP" sz="1800" b="1" dirty="0">
                <a:ea typeface="游ゴシック Light"/>
              </a:rPr>
              <a:t>PO</a:t>
            </a:r>
            <a:r>
              <a:rPr lang="ja-JP" altLang="en-US" sz="1800" b="1" dirty="0">
                <a:ea typeface="游ゴシック Light"/>
              </a:rPr>
              <a:t>によるトークセッション　</a:t>
            </a:r>
            <a:br>
              <a:rPr lang="en-US" altLang="ja-JP" sz="1800" b="1" dirty="0"/>
            </a:br>
            <a:r>
              <a:rPr kumimoji="1" lang="ja-JP" altLang="en-US" sz="1800" b="1" dirty="0">
                <a:ea typeface="游ゴシック Light"/>
              </a:rPr>
              <a:t>講師：</a:t>
            </a:r>
            <a:r>
              <a:rPr lang="en-US" altLang="ja-JP" sz="1800" b="1" dirty="0">
                <a:ea typeface="游ゴシック Light"/>
              </a:rPr>
              <a:t> NPO</a:t>
            </a:r>
            <a:r>
              <a:rPr lang="ja-JP" altLang="en-US" sz="1800" b="1" dirty="0">
                <a:ea typeface="游ゴシック Light"/>
              </a:rPr>
              <a:t>法人</a:t>
            </a:r>
            <a:r>
              <a:rPr lang="en-US" altLang="ja-JP" sz="1800" b="1" dirty="0">
                <a:ea typeface="游ゴシック Light"/>
              </a:rPr>
              <a:t>ETIC. </a:t>
            </a:r>
            <a:r>
              <a:rPr lang="ja-JP" altLang="en-US" sz="1800" b="1" dirty="0">
                <a:ea typeface="游ゴシック Light"/>
              </a:rPr>
              <a:t>番野智行様　</a:t>
            </a:r>
            <a:br>
              <a:rPr lang="en-US" altLang="ja-JP" sz="1800" b="1" dirty="0"/>
            </a:br>
            <a:r>
              <a:rPr lang="en-US" altLang="ja-JP" sz="1800" b="1" dirty="0">
                <a:ea typeface="游ゴシック Light"/>
              </a:rPr>
              <a:t>           </a:t>
            </a:r>
            <a:r>
              <a:rPr lang="ja-JP" altLang="ja-JP" sz="1800" b="1" dirty="0">
                <a:ea typeface="游ゴシック Light"/>
              </a:rPr>
              <a:t>ちばのＷＡ地域づくり基金　大村みよ子様</a:t>
            </a:r>
            <a:r>
              <a:rPr lang="ja-JP" altLang="en-US" sz="1800" b="1" dirty="0">
                <a:ea typeface="游ゴシック Light"/>
              </a:rPr>
              <a:t> </a:t>
            </a:r>
            <a:br>
              <a:rPr lang="ja-JP" altLang="en-US" sz="1800" b="1" dirty="0">
                <a:ea typeface="+mj-lt"/>
                <a:cs typeface="+mj-lt"/>
              </a:rPr>
            </a:br>
            <a:r>
              <a:rPr lang="ja-JP" altLang="en-US" sz="1800">
                <a:ea typeface="+mj-lt"/>
                <a:cs typeface="+mj-lt"/>
              </a:rPr>
              <a:t>            </a:t>
            </a:r>
            <a:r>
              <a:rPr lang="ja-JP" sz="1800" b="1">
                <a:ea typeface="+mj-lt"/>
                <a:cs typeface="+mj-lt"/>
              </a:rPr>
              <a:t>認定NPO法人全国こども食堂支援センター・むすびえ</a:t>
            </a:r>
            <a:r>
              <a:rPr lang="ja-JP" altLang="en-US" sz="1800" b="1">
                <a:ea typeface="游ゴシック Light"/>
              </a:rPr>
              <a:t>　</a:t>
            </a:r>
            <a:r>
              <a:rPr lang="ja-JP" sz="1800" b="1">
                <a:ea typeface="+mj-lt"/>
                <a:cs typeface="+mj-lt"/>
              </a:rPr>
              <a:t>横山 正宏</a:t>
            </a:r>
            <a:r>
              <a:rPr lang="ja-JP" altLang="en-US" sz="1800" b="1">
                <a:ea typeface="游ゴシック Light"/>
              </a:rPr>
              <a:t>様</a:t>
            </a:r>
            <a:br>
              <a:rPr lang="en-US" altLang="ja-JP" sz="1800" b="1" dirty="0"/>
            </a:b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589677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できていること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320396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2.</a:t>
            </a:r>
            <a:r>
              <a:rPr lang="ja-JP" altLang="en-US" sz="1400"/>
              <a:t> </a:t>
            </a:r>
            <a:r>
              <a:rPr lang="en-US" altLang="ja-JP" sz="1400"/>
              <a:t>1</a:t>
            </a:r>
            <a:r>
              <a:rPr lang="ja-JP" altLang="en-US" sz="1400"/>
              <a:t>の理由について教えて下さい。</a:t>
            </a:r>
            <a:endParaRPr lang="en-US" altLang="ja-JP" sz="14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41057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講義を聴いて、自団体のことを振り返り、できていること、今はできていないことそれぞれ上位</a:t>
            </a:r>
            <a:r>
              <a:rPr lang="en-US" altLang="ja-JP" sz="1400" dirty="0"/>
              <a:t>3</a:t>
            </a:r>
            <a:r>
              <a:rPr lang="ja-JP" altLang="en-US" sz="1400" dirty="0"/>
              <a:t>つ挙げてください。</a:t>
            </a:r>
            <a:r>
              <a:rPr lang="en-US" altLang="ja-JP" sz="1400" dirty="0"/>
              <a:t>PO</a:t>
            </a:r>
            <a:r>
              <a:rPr lang="ja-JP" altLang="en-US" sz="1400" dirty="0"/>
              <a:t>個人の動きにこだわらず、「団体・チームとして」の活動を振り返ってください。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560054"/>
            <a:ext cx="9580880" cy="12368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5320144"/>
            <a:ext cx="9580880" cy="1099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62560" y="4796924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3.</a:t>
            </a:r>
            <a:r>
              <a:rPr lang="ja-JP" altLang="en-US" sz="1400" dirty="0"/>
              <a:t> 休眠預金の資金分配団体の</a:t>
            </a:r>
            <a:r>
              <a:rPr lang="en-US" altLang="ja-JP" sz="1400" dirty="0"/>
              <a:t>PO</a:t>
            </a:r>
            <a:r>
              <a:rPr lang="ja-JP" altLang="en-US" sz="1400" dirty="0"/>
              <a:t>としてどのように成長していきたいですか。またそのためには、どのような活動をしていきたいと思いましたか？個人だけではなく「団体・チームとして」目指したいものもあれば教えてください。</a:t>
            </a:r>
            <a:endParaRPr lang="en-US" altLang="ja-JP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564277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できていないこと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15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ja-JP" sz="1800" b="1">
                <a:ea typeface="游ゴシック Light"/>
              </a:rPr>
              <a:t>事前評価と検証について</a:t>
            </a:r>
            <a:br>
              <a:rPr lang="en-US" altLang="ja-JP" sz="1800" b="1" dirty="0"/>
            </a:br>
            <a:r>
              <a:rPr lang="ja-JP" altLang="en-US" sz="1800" b="1">
                <a:ea typeface="游ゴシック Light"/>
              </a:rPr>
              <a:t>講師：</a:t>
            </a:r>
            <a:r>
              <a:rPr lang="en-US" altLang="ja-JP" sz="1800" b="1" dirty="0">
                <a:ea typeface="游ゴシック Light"/>
              </a:rPr>
              <a:t> </a:t>
            </a:r>
            <a:r>
              <a:rPr lang="en-US" sz="1800" b="1" dirty="0" err="1">
                <a:ea typeface="+mj-lt"/>
                <a:cs typeface="+mj-lt"/>
              </a:rPr>
              <a:t>事業評価コーディネータ</a:t>
            </a:r>
            <a:r>
              <a:rPr lang="en-US" sz="1800" b="1" dirty="0">
                <a:ea typeface="+mj-lt"/>
                <a:cs typeface="+mj-lt"/>
              </a:rPr>
              <a:t>ー</a:t>
            </a:r>
            <a:r>
              <a:rPr lang="en-US" altLang="ja-JP" sz="1800" b="1" dirty="0">
                <a:ea typeface="+mj-lt"/>
                <a:cs typeface="+mj-lt"/>
              </a:rPr>
              <a:t> </a:t>
            </a:r>
            <a:r>
              <a:rPr lang="ja-JP" altLang="en-US" sz="1800" b="1">
                <a:ea typeface="+mj-lt"/>
                <a:cs typeface="+mj-lt"/>
              </a:rPr>
              <a:t>松村</a:t>
            </a:r>
            <a:r>
              <a:rPr lang="en-US" altLang="ja-JP" sz="1800" b="1" dirty="0">
                <a:ea typeface="+mj-lt"/>
                <a:cs typeface="+mj-lt"/>
              </a:rPr>
              <a:t> </a:t>
            </a:r>
            <a:r>
              <a:rPr lang="ja-JP" altLang="en-US" sz="1800" b="1">
                <a:ea typeface="+mj-lt"/>
                <a:cs typeface="+mj-lt"/>
              </a:rPr>
              <a:t>幸裕子様</a:t>
            </a:r>
            <a:endParaRPr kumimoji="1" lang="ja-JP" altLang="en-US" sz="1800" b="1">
              <a:ea typeface="游ゴシック Light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2239203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講義を聞いた上で、事前評価そのものや検証に向けて出来そう・すでに出来ていること、難しそう・課題がありそうなことを記載してください。  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評価について、本講義から学んだことを教えて下さい。</a:t>
            </a:r>
            <a:endParaRPr lang="en-US" altLang="ja-JP" sz="14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33655"/>
            <a:ext cx="9580880" cy="1544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282338"/>
            <a:ext cx="95808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 dirty="0">
                <a:ea typeface="游ゴシック"/>
              </a:rPr>
              <a:t>3.</a:t>
            </a:r>
            <a:r>
              <a:rPr lang="ja-JP" altLang="en-US" sz="1400" dirty="0">
                <a:ea typeface="游ゴシック"/>
              </a:rPr>
              <a:t> 本講義を聞いた上で、資金分配団体の活動の自己評価を実施する立場として、あるいは実行団体の自己評価を監督する立場として、今後に活かしてみよう・実際にやってみようと思ったことを、記載してください。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2726524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出来そう・出来ていること</a:t>
            </a:r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2701124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難しそう・課題がありそう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5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8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25888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２．わからなかったこと、難しかったことがあれば記載してください　</a:t>
            </a:r>
            <a:r>
              <a:rPr lang="en-US" altLang="ja-JP" sz="1400"/>
              <a:t>(</a:t>
            </a:r>
            <a:r>
              <a:rPr lang="ja-JP" altLang="en-US" sz="1400"/>
              <a:t>なしの場合は空欄のままで結構です</a:t>
            </a:r>
            <a:r>
              <a:rPr lang="en-US" altLang="ja-JP" sz="1400"/>
              <a:t>)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１．すべての研修を通して、印象に残ったことや、今後に向けての決意や感想などを自由に記載ください</a:t>
            </a:r>
            <a:endParaRPr lang="en-US" altLang="ja-JP" sz="14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566661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439048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/>
              <a:t>３．その他、研修に関するご要望、今後に向けた改善点などございましたら遠慮なくご記載ください</a:t>
            </a:r>
            <a:endParaRPr lang="en-US" altLang="ja-JP" sz="140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</a:t>
            </a:r>
            <a:r>
              <a:rPr lang="en-US" altLang="ja-JP" dirty="0"/>
              <a:t>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3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CBB4D134F8EC4FA64734F7C385BA8C" ma:contentTypeVersion="15" ma:contentTypeDescription="新しいドキュメントを作成します。" ma:contentTypeScope="" ma:versionID="69268a60515bca752af9cb98e3ba242e">
  <xsd:schema xmlns:xsd="http://www.w3.org/2001/XMLSchema" xmlns:xs="http://www.w3.org/2001/XMLSchema" xmlns:p="http://schemas.microsoft.com/office/2006/metadata/properties" xmlns:ns2="a0e695d1-15ed-4698-a3fa-a0fe58b5b315" xmlns:ns3="ab025d10-8a00-402f-9bb6-29fc7e729e9b" targetNamespace="http://schemas.microsoft.com/office/2006/metadata/properties" ma:root="true" ma:fieldsID="8640b6a98886537083aa6caad7edb3a9" ns2:_="" ns3:_="">
    <xsd:import namespace="a0e695d1-15ed-4698-a3fa-a0fe58b5b315"/>
    <xsd:import namespace="ab025d10-8a00-402f-9bb6-29fc7e729e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695d1-15ed-4698-a3fa-a0fe58b5b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544751c9-2799-4505-b004-9d29a52abe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25d10-8a00-402f-9bb6-29fc7e729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f5d32c9-797c-4e5a-8219-2cf8e6e0286f}" ma:internalName="TaxCatchAll" ma:showField="CatchAllData" ma:web="ab025d10-8a00-402f-9bb6-29fc7e729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25d10-8a00-402f-9bb6-29fc7e729e9b" xsi:nil="true"/>
    <lcf76f155ced4ddcb4097134ff3c332f xmlns="a0e695d1-15ed-4698-a3fa-a0fe58b5b3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2DD803-0965-4AF8-8B56-13D2AD2C3CE6}"/>
</file>

<file path=customXml/itemProps2.xml><?xml version="1.0" encoding="utf-8"?>
<ds:datastoreItem xmlns:ds="http://schemas.openxmlformats.org/officeDocument/2006/customXml" ds:itemID="{7196FC2D-A177-474E-9BF0-1A359F29B0F7}"/>
</file>

<file path=customXml/itemProps3.xml><?xml version="1.0" encoding="utf-8"?>
<ds:datastoreItem xmlns:ds="http://schemas.openxmlformats.org/officeDocument/2006/customXml" ds:itemID="{44F84981-A51F-482C-9310-1C5819D1FE7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518</Words>
  <Application>Microsoft Office PowerPoint</Application>
  <PresentationFormat>A4 210 x 297 mm</PresentationFormat>
  <Paragraphs>59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Office テーマ</vt:lpstr>
      <vt:lpstr>2023年度採択資金分配団体 【PO2年目研修（2024年9月実施）】 ビデオ学習用課題</vt:lpstr>
      <vt:lpstr>伴走支援の事例共有＆先輩POによるトークセッション　 講師： NPO法人ETIC. 番野智行様　            ちばのＷＡ地域づくり基金　大村みよ子様              認定NPO法人全国こども食堂支援センター・むすびえ　横山 正宏様 </vt:lpstr>
      <vt:lpstr>事前評価と検証について 講師： 事業評価コーディネーター 松村 幸裕子様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2024-09-26T08:45:23Z</dcterms:created>
  <dcterms:modified xsi:type="dcterms:W3CDTF">2024-09-26T08:45:29Z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0x0101005BCBB4D134F8EC4FA64734F7C385BA8C</vt:lpwstr>
  </property>
</Properties>
</file>