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0" r:id="rId1"/>
  </p:sldMasterIdLst>
  <p:sldIdLst>
    <p:sldId id="257" r:id="rId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964" autoAdjust="0"/>
    <p:restoredTop sz="94660"/>
  </p:normalViewPr>
  <p:slideViewPr>
    <p:cSldViewPr snapToGrid="0">
      <p:cViewPr varScale="1">
        <p:scale>
          <a:sx n="63" d="100"/>
          <a:sy n="63" d="100"/>
        </p:scale>
        <p:origin x="1252" y="5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2.xml"/><Relationship Id="rId3" Type="http://schemas.openxmlformats.org/officeDocument/2006/relationships/presProps" Target="presProps.xml"/><Relationship Id="rId7" Type="http://schemas.openxmlformats.org/officeDocument/2006/relationships/customXml" Target="../customXml/item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 Id="rId9" Type="http://schemas.openxmlformats.org/officeDocument/2006/relationships/customXml" Target="../customXml/item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415448671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78643706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5666633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285467092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9397249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38125236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7618856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8355745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35892710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32568353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64EE66F-B352-4A96-AFBA-0D892840BDE4}" type="datetimeFigureOut">
              <a:rPr kumimoji="1" lang="ja-JP" altLang="en-US" smtClean="0"/>
              <a:t>2024/1/30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0373706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64EE66F-B352-4A96-AFBA-0D892840BDE4}" type="datetimeFigureOut">
              <a:rPr kumimoji="1" lang="ja-JP" altLang="en-US" smtClean="0"/>
              <a:t>2024/1/30</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293137806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BCDEDBD-DBED-7613-C3A6-731140AE6747}"/>
              </a:ext>
            </a:extLst>
          </p:cNvPr>
          <p:cNvSpPr>
            <a:spLocks noGrp="1"/>
          </p:cNvSpPr>
          <p:nvPr>
            <p:ph type="title"/>
          </p:nvPr>
        </p:nvSpPr>
        <p:spPr>
          <a:xfrm>
            <a:off x="628650" y="159847"/>
            <a:ext cx="7886700" cy="1325563"/>
          </a:xfrm>
        </p:spPr>
        <p:txBody>
          <a:bodyPr>
            <a:normAutofit/>
          </a:bodyPr>
          <a:lstStyle/>
          <a:p>
            <a:r>
              <a:rPr kumimoji="1" lang="en-US" altLang="ja-JP" sz="2600" dirty="0">
                <a:latin typeface="BIZ UDPゴシック" panose="020B0400000000000000" pitchFamily="50" charset="-128"/>
                <a:ea typeface="BIZ UDPゴシック" panose="020B0400000000000000" pitchFamily="50" charset="-128"/>
              </a:rPr>
              <a:t>02-2</a:t>
            </a:r>
            <a:r>
              <a:rPr kumimoji="1" lang="ja-JP" altLang="en-US" sz="2600" dirty="0">
                <a:latin typeface="BIZ UDPゴシック" panose="020B0400000000000000" pitchFamily="50" charset="-128"/>
                <a:ea typeface="BIZ UDPゴシック" panose="020B0400000000000000" pitchFamily="50" charset="-128"/>
              </a:rPr>
              <a:t>　支援対象団体の事業計画書様式案について</a:t>
            </a:r>
          </a:p>
        </p:txBody>
      </p:sp>
      <p:sp>
        <p:nvSpPr>
          <p:cNvPr id="3" name="コンテンツ プレースホルダー 2">
            <a:extLst>
              <a:ext uri="{FF2B5EF4-FFF2-40B4-BE49-F238E27FC236}">
                <a16:creationId xmlns:a16="http://schemas.microsoft.com/office/drawing/2014/main" id="{4ABBF1A8-749A-EAB3-A189-94B0DBF57052}"/>
              </a:ext>
            </a:extLst>
          </p:cNvPr>
          <p:cNvSpPr>
            <a:spLocks noGrp="1"/>
          </p:cNvSpPr>
          <p:nvPr>
            <p:ph idx="1"/>
          </p:nvPr>
        </p:nvSpPr>
        <p:spPr>
          <a:xfrm>
            <a:off x="628650" y="1370363"/>
            <a:ext cx="7886700" cy="5262473"/>
          </a:xfrm>
        </p:spPr>
        <p:txBody>
          <a:bodyPr>
            <a:noAutofit/>
          </a:bodyPr>
          <a:lstStyle/>
          <a:p>
            <a:pPr marL="0" indent="0" algn="just">
              <a:lnSpc>
                <a:spcPts val="2300"/>
              </a:lnSpc>
              <a:buNone/>
            </a:pP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支援対象団体を公募する際に申請団体に作成を求める事業計画書は、活動支援団体がその様式を定めることができます。申請時に求める項目やファイル形式は活動支援団体が決めていただいて構いませんが、下記の項目の要素は必須で含めていただくようお願いいたします。活動支援団体の創意工夫で、下記項目以外の項目を追加していただいても構いません。</a:t>
            </a:r>
          </a:p>
          <a:p>
            <a:pPr marL="0" indent="0" algn="just">
              <a:buNone/>
            </a:pPr>
            <a:endParaRPr lang="en-US" altLang="ja-JP" sz="1400" kern="100" dirty="0">
              <a:latin typeface="BIZ UDPゴシック" panose="020B0400000000000000" pitchFamily="50" charset="-128"/>
              <a:ea typeface="BIZ UDPゴシック" panose="020B0400000000000000" pitchFamily="50" charset="-128"/>
              <a:cs typeface="Times New Roman" panose="02020603050405020304" pitchFamily="18" charset="0"/>
            </a:endParaRPr>
          </a:p>
          <a:p>
            <a:pPr marL="0" indent="0" algn="just">
              <a:buNone/>
            </a:pPr>
            <a:r>
              <a:rPr lang="en-US" altLang="ja-JP" sz="1400" kern="100" dirty="0">
                <a:latin typeface="BIZ UDPゴシック" panose="020B0400000000000000" pitchFamily="50" charset="-128"/>
                <a:ea typeface="BIZ UDPゴシック" panose="020B0400000000000000" pitchFamily="50" charset="-128"/>
                <a:cs typeface="Times New Roman" panose="02020603050405020304" pitchFamily="18" charset="0"/>
              </a:rPr>
              <a:t>【</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事業計画書様式案に含める項目</a:t>
            </a:r>
            <a:r>
              <a:rPr lang="en-US"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a:t>
            </a:r>
            <a:endPar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endParaRPr>
          </a:p>
          <a:p>
            <a:pPr marL="0" indent="0" algn="just">
              <a:buNone/>
            </a:pPr>
            <a:r>
              <a:rPr lang="ja-JP" altLang="en-US"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・団体名</a:t>
            </a:r>
          </a:p>
          <a:p>
            <a:pPr marL="0" indent="0" algn="just">
              <a:buNone/>
            </a:pPr>
            <a:r>
              <a:rPr lang="ja-JP" altLang="en-US"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・団体概要</a:t>
            </a:r>
          </a:p>
          <a:p>
            <a:pPr marL="0" indent="0" algn="just">
              <a:buNone/>
            </a:pPr>
            <a:r>
              <a:rPr lang="ja-JP" altLang="en-US"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・主な活動内容、受益者</a:t>
            </a:r>
          </a:p>
          <a:p>
            <a:pPr marL="0" indent="0" algn="just">
              <a:buNone/>
            </a:pPr>
            <a:r>
              <a:rPr lang="ja-JP" altLang="en-US"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・解決しようとする社会課題、活動の目標（達成すべき成果）</a:t>
            </a:r>
          </a:p>
          <a:p>
            <a:pPr marL="0" indent="0" algn="just">
              <a:buNone/>
            </a:pPr>
            <a:r>
              <a:rPr lang="ja-JP" altLang="en-US"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・活動支援プログラムに参加して解決したい組織・活動上</a:t>
            </a:r>
            <a:r>
              <a:rPr lang="ja-JP" altLang="ja-JP" sz="1400" kern="100">
                <a:effectLst/>
                <a:latin typeface="BIZ UDPゴシック" panose="020B0400000000000000" pitchFamily="50" charset="-128"/>
                <a:ea typeface="BIZ UDPゴシック" panose="020B0400000000000000" pitchFamily="50" charset="-128"/>
                <a:cs typeface="Times New Roman" panose="02020603050405020304" pitchFamily="18" charset="0"/>
              </a:rPr>
              <a:t>の課題</a:t>
            </a:r>
            <a:endPar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endParaRPr>
          </a:p>
          <a:p>
            <a:pPr marL="0" indent="0" algn="just">
              <a:buNone/>
            </a:pPr>
            <a:r>
              <a:rPr lang="ja-JP" altLang="en-US"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・活動支援プログラムで受けたい支援内容、期間、規模等</a:t>
            </a:r>
          </a:p>
          <a:p>
            <a:pPr marL="0" indent="0" algn="just">
              <a:buNone/>
            </a:pPr>
            <a:r>
              <a:rPr lang="ja-JP" altLang="en-US"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・活動支援プログラム終了後の取り組みの継続（支援の出口）</a:t>
            </a:r>
          </a:p>
          <a:p>
            <a:pPr marL="0" indent="0" algn="just">
              <a:buNone/>
            </a:pPr>
            <a:r>
              <a:rPr lang="en-US"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endPar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endParaRPr>
          </a:p>
          <a:p>
            <a:pPr marL="0" indent="0" algn="just">
              <a:lnSpc>
                <a:spcPts val="1200"/>
              </a:lnSpc>
              <a:buNone/>
            </a:pP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a:t>
            </a:r>
            <a:r>
              <a:rPr lang="en-US"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本申請書類は参考資料として提出いただくため情報公開の対象外です。</a:t>
            </a:r>
            <a:endParaRPr lang="en-US" altLang="ja-JP" sz="1400" kern="100" dirty="0">
              <a:latin typeface="BIZ UDPゴシック" panose="020B0400000000000000" pitchFamily="50" charset="-128"/>
              <a:ea typeface="BIZ UDPゴシック" panose="020B0400000000000000" pitchFamily="50" charset="-128"/>
              <a:cs typeface="Times New Roman" panose="02020603050405020304" pitchFamily="18" charset="0"/>
            </a:endParaRPr>
          </a:p>
          <a:p>
            <a:pPr marL="0" indent="0" algn="just">
              <a:lnSpc>
                <a:spcPts val="1500"/>
              </a:lnSpc>
              <a:buNone/>
            </a:pPr>
            <a:r>
              <a:rPr lang="en-US"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 </a:t>
            </a:r>
            <a:r>
              <a:rPr lang="ja-JP" altLang="en-US" sz="1400" kern="100" dirty="0">
                <a:latin typeface="BIZ UDPゴシック" panose="020B0400000000000000" pitchFamily="50" charset="-128"/>
                <a:ea typeface="BIZ UDPゴシック" panose="020B0400000000000000" pitchFamily="50" charset="-128"/>
                <a:cs typeface="Times New Roman" panose="02020603050405020304" pitchFamily="18" charset="0"/>
              </a:rPr>
              <a:t>活動支援団体の</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採択後に</a:t>
            </a:r>
            <a:r>
              <a:rPr lang="en-US"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JANPIA</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と協議のうえ</a:t>
            </a:r>
            <a:r>
              <a:rPr lang="ja-JP" altLang="en-US"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、様式を</a:t>
            </a:r>
            <a:r>
              <a:rPr lang="ja-JP" altLang="en-US" sz="1400" kern="100" dirty="0">
                <a:latin typeface="BIZ UDPゴシック" panose="020B0400000000000000" pitchFamily="50" charset="-128"/>
                <a:ea typeface="BIZ UDPゴシック" panose="020B0400000000000000" pitchFamily="50" charset="-128"/>
                <a:cs typeface="Times New Roman" panose="02020603050405020304" pitchFamily="18" charset="0"/>
              </a:rPr>
              <a:t>確定します</a:t>
            </a:r>
            <a:r>
              <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rPr>
              <a:t>。</a:t>
            </a:r>
          </a:p>
          <a:p>
            <a:pPr marL="0" indent="0" algn="just">
              <a:buNone/>
            </a:pPr>
            <a:endParaRPr lang="ja-JP" altLang="ja-JP" sz="1400" kern="100" dirty="0">
              <a:effectLst/>
              <a:latin typeface="BIZ UDPゴシック" panose="020B0400000000000000" pitchFamily="50" charset="-128"/>
              <a:ea typeface="BIZ UDPゴシック" panose="020B0400000000000000" pitchFamily="50" charset="-128"/>
              <a:cs typeface="Times New Roman" panose="02020603050405020304" pitchFamily="18" charset="0"/>
            </a:endParaRPr>
          </a:p>
        </p:txBody>
      </p:sp>
    </p:spTree>
    <p:extLst>
      <p:ext uri="{BB962C8B-B14F-4D97-AF65-F5344CB8AC3E}">
        <p14:creationId xmlns:p14="http://schemas.microsoft.com/office/powerpoint/2010/main" val="1178588211"/>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2013 - 2022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5BCBB4D134F8EC4FA64734F7C385BA8C" ma:contentTypeVersion="15" ma:contentTypeDescription="新しいドキュメントを作成します。" ma:contentTypeScope="" ma:versionID="69268a60515bca752af9cb98e3ba242e">
  <xsd:schema xmlns:xsd="http://www.w3.org/2001/XMLSchema" xmlns:xs="http://www.w3.org/2001/XMLSchema" xmlns:p="http://schemas.microsoft.com/office/2006/metadata/properties" xmlns:ns2="a0e695d1-15ed-4698-a3fa-a0fe58b5b315" xmlns:ns3="ab025d10-8a00-402f-9bb6-29fc7e729e9b" targetNamespace="http://schemas.microsoft.com/office/2006/metadata/properties" ma:root="true" ma:fieldsID="8640b6a98886537083aa6caad7edb3a9" ns2:_="" ns3:_="">
    <xsd:import namespace="a0e695d1-15ed-4698-a3fa-a0fe58b5b315"/>
    <xsd:import namespace="ab025d10-8a00-402f-9bb6-29fc7e729e9b"/>
    <xsd:element name="properties">
      <xsd:complexType>
        <xsd:sequence>
          <xsd:element name="documentManagement">
            <xsd:complexType>
              <xsd:all>
                <xsd:element ref="ns2:MediaServiceMetadata" minOccurs="0"/>
                <xsd:element ref="ns2:MediaServiceFastMetadata" minOccurs="0"/>
                <xsd:element ref="ns3:SharedWithUsers" minOccurs="0"/>
                <xsd:element ref="ns3:SharedWithDetails" minOccurs="0"/>
                <xsd:element ref="ns2:MediaServiceDateTaken" minOccurs="0"/>
                <xsd:element ref="ns2:MediaLengthInSeconds" minOccurs="0"/>
                <xsd:element ref="ns2:lcf76f155ced4ddcb4097134ff3c332f" minOccurs="0"/>
                <xsd:element ref="ns3:TaxCatchAll" minOccurs="0"/>
                <xsd:element ref="ns2:MediaServiceOCR" minOccurs="0"/>
                <xsd:element ref="ns2:MediaServiceGenerationTime" minOccurs="0"/>
                <xsd:element ref="ns2:MediaServiceEventHashCode" minOccurs="0"/>
                <xsd:element ref="ns2:MediaServiceLocation" minOccurs="0"/>
                <xsd:element ref="ns2:MediaServiceObjectDetectorVersions"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0e695d1-15ed-4698-a3fa-a0fe58b5b31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LengthInSeconds" ma:index="13" nillable="true" ma:displayName="MediaLengthInSeconds" ma:hidden="true" ma:internalName="MediaLengthInSeconds" ma:readOnly="true">
      <xsd:simpleType>
        <xsd:restriction base="dms:Unknown"/>
      </xsd:simpleType>
    </xsd:element>
    <xsd:element name="lcf76f155ced4ddcb4097134ff3c332f" ma:index="15" nillable="true" ma:taxonomy="true" ma:internalName="lcf76f155ced4ddcb4097134ff3c332f" ma:taxonomyFieldName="MediaServiceImageTags" ma:displayName="画像タグ" ma:readOnly="false" ma:fieldId="{5cf76f15-5ced-4ddc-b409-7134ff3c332f}" ma:taxonomyMulti="true" ma:sspId="544751c9-2799-4505-b004-9d29a52abe04" ma:termSetId="09814cd3-568e-fe90-9814-8d621ff8fb84" ma:anchorId="fba54fb3-c3e1-fe81-a776-ca4b69148c4d" ma:open="true" ma:isKeyword="false">
      <xsd:complexType>
        <xsd:sequence>
          <xsd:element ref="pc:Terms" minOccurs="0" maxOccurs="1"/>
        </xsd:sequence>
      </xsd:complexType>
    </xsd:element>
    <xsd:element name="MediaServiceOCR" ma:index="17" nillable="true" ma:displayName="Extracted Text" ma:internalName="MediaServiceOCR" ma:readOnly="true">
      <xsd:simpleType>
        <xsd:restriction base="dms:Note">
          <xsd:maxLength value="255"/>
        </xsd:restriction>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element name="MediaServiceLocation" ma:index="20" nillable="true" ma:displayName="Location" ma:indexed="true" ma:internalName="MediaServiceLocation" ma:readOnly="true">
      <xsd:simpleType>
        <xsd:restriction base="dms:Text"/>
      </xsd:simpleType>
    </xsd:element>
    <xsd:element name="MediaServiceObjectDetectorVersions" ma:index="21" nillable="true" ma:displayName="MediaServiceObjectDetectorVersions" ma:hidden="true" ma:indexed="true" ma:internalName="MediaServiceObjectDetectorVersions" ma:readOnly="true">
      <xsd:simpleType>
        <xsd:restriction base="dms:Text"/>
      </xsd:simpleType>
    </xsd:element>
    <xsd:element name="MediaServiceSearchProperties" ma:index="22"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ab025d10-8a00-402f-9bb6-29fc7e729e9b" elementFormDefault="qualified">
    <xsd:import namespace="http://schemas.microsoft.com/office/2006/documentManagement/types"/>
    <xsd:import namespace="http://schemas.microsoft.com/office/infopath/2007/PartnerControls"/>
    <xsd:element name="SharedWithUsers" ma:index="10"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共有相手の詳細情報" ma:internalName="SharedWithDetails" ma:readOnly="true">
      <xsd:simpleType>
        <xsd:restriction base="dms:Note">
          <xsd:maxLength value="255"/>
        </xsd:restriction>
      </xsd:simpleType>
    </xsd:element>
    <xsd:element name="TaxCatchAll" ma:index="16" nillable="true" ma:displayName="Taxonomy Catch All Column" ma:hidden="true" ma:list="{ff5d32c9-797c-4e5a-8219-2cf8e6e0286f}" ma:internalName="TaxCatchAll" ma:showField="CatchAllData" ma:web="ab025d10-8a00-402f-9bb6-29fc7e729e9b">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ab025d10-8a00-402f-9bb6-29fc7e729e9b" xsi:nil="true"/>
    <lcf76f155ced4ddcb4097134ff3c332f xmlns="a0e695d1-15ed-4698-a3fa-a0fe58b5b315">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640FD5BD-DAB9-4C58-A28C-7CD7D552225C}"/>
</file>

<file path=customXml/itemProps2.xml><?xml version="1.0" encoding="utf-8"?>
<ds:datastoreItem xmlns:ds="http://schemas.openxmlformats.org/officeDocument/2006/customXml" ds:itemID="{2A16FD8C-0C49-4D72-BEBF-149E4FA675BF}"/>
</file>

<file path=customXml/itemProps3.xml><?xml version="1.0" encoding="utf-8"?>
<ds:datastoreItem xmlns:ds="http://schemas.openxmlformats.org/officeDocument/2006/customXml" ds:itemID="{0073CACA-88D3-47B6-9C06-6B044AAA8540}"/>
</file>

<file path=docProps/app.xml><?xml version="1.0" encoding="utf-8"?>
<Properties xmlns="http://schemas.openxmlformats.org/officeDocument/2006/extended-properties" xmlns:vt="http://schemas.openxmlformats.org/officeDocument/2006/docPropsVTypes">
  <Template>Office 2013 - 2022 Theme</Template>
  <TotalTime>0</TotalTime>
  <Words>215</Words>
  <Application>Microsoft Office PowerPoint</Application>
  <PresentationFormat>画面に合わせる (4:3)</PresentationFormat>
  <Paragraphs>14</Paragraphs>
  <Slides>1</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vt:i4>
      </vt:variant>
    </vt:vector>
  </HeadingPairs>
  <TitlesOfParts>
    <vt:vector size="6" baseType="lpstr">
      <vt:lpstr>BIZ UDPゴシック</vt:lpstr>
      <vt:lpstr>Arial</vt:lpstr>
      <vt:lpstr>Calibri</vt:lpstr>
      <vt:lpstr>Calibri Light</vt:lpstr>
      <vt:lpstr>Office テーマ</vt:lpstr>
      <vt:lpstr>02-2　支援対象団体の事業計画書様式案について</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2024-01-30T08:45:50Z</dcterms:created>
  <dcterms:modified xsi:type="dcterms:W3CDTF">2024-01-30T08:46:13Z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0x0101005BCBB4D134F8EC4FA64734F7C385BA8C</vt:lpwstr>
  </property>
</Properties>
</file>

<file path=docProps/thumbnail.jpeg>
</file>